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444" r:id="rId5"/>
    <p:sldId id="456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KPMG Bold" panose="020B0604020202020204" charset="0"/>
      <p:bold r:id="rId25"/>
      <p:boldItalic r:id="rId26"/>
    </p:embeddedFont>
    <p:embeddedFont>
      <p:font typeface="Bebas Neue" panose="020B0604020202020204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da" id="{242B8304-99DB-4B15-90D2-EB06095FE419}">
          <p14:sldIdLst>
            <p14:sldId id="444"/>
            <p14:sldId id="456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0BFA57-66A3-C31D-0384-753ECE18E7EB}" name="Familiari, Luigina" initials="LF" userId="S::lfamiliari@kpmg.it::8e10f51c-30b1-4da8-86b3-40ab05ee5768" providerId="AD"/>
  <p188:author id="{4EAD0E6D-5699-7C14-05F2-363349D59848}" name="Familiari, Luigina" initials="" userId="S::lfamiliari@KPMG.IT::8e10f51c-30b1-4da8-86b3-40ab05ee5768" providerId="AD"/>
  <p188:author id="{07793EC9-8984-5698-DEC9-A9DBD4A012A8}" name="Borsato, Filippo" initials="FB" userId="S::fborsato@kpmg.it::4c77346e-eeb3-47f2-92a7-8ae8ddef93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Catherine" initials="WC" lastIdx="18" clrIdx="0">
    <p:extLst>
      <p:ext uri="{19B8F6BF-5375-455C-9EA6-DF929625EA0E}">
        <p15:presenceInfo xmlns:p15="http://schemas.microsoft.com/office/powerpoint/2012/main" userId="S::cjwhite@kpmg.ca::0dea3d63-dcad-4748-a310-11ef28cac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1FF"/>
    <a:srgbClr val="F4F3FF"/>
    <a:srgbClr val="E8E7FF"/>
    <a:srgbClr val="FFFFFF"/>
    <a:srgbClr val="F2F2F2"/>
    <a:srgbClr val="6BA1FF"/>
    <a:srgbClr val="95E5FF"/>
    <a:srgbClr val="A5B6F3"/>
    <a:srgbClr val="A4C7ED"/>
    <a:srgbClr val="174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99CB3-4C04-46DC-BD62-762FFA653FA3}" v="13" dt="2024-11-21T09:06:21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339"/>
        <p:guide orient="horz" pos="2296"/>
        <p:guide orient="horz" pos="322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liari, Luigina" userId="8e10f51c-30b1-4da8-86b3-40ab05ee5768" providerId="ADAL" clId="{55C08CEF-508E-4243-A21F-658659AAA730}"/>
    <pc:docChg chg="undo redo custSel addSld delSld modSld modSection">
      <pc:chgData name="Familiari, Luigina" userId="8e10f51c-30b1-4da8-86b3-40ab05ee5768" providerId="ADAL" clId="{55C08CEF-508E-4243-A21F-658659AAA730}" dt="2024-10-07T15:19:17.163" v="400" actId="14100"/>
      <pc:docMkLst>
        <pc:docMk/>
      </pc:docMkLst>
      <pc:sldChg chg="modSp mod">
        <pc:chgData name="Familiari, Luigina" userId="8e10f51c-30b1-4da8-86b3-40ab05ee5768" providerId="ADAL" clId="{55C08CEF-508E-4243-A21F-658659AAA730}" dt="2024-10-03T10:03:57.669" v="54" actId="1076"/>
        <pc:sldMkLst>
          <pc:docMk/>
          <pc:sldMk cId="1029889928" sldId="475"/>
        </pc:sldMkLst>
        <pc:spChg chg="mod">
          <ac:chgData name="Familiari, Luigina" userId="8e10f51c-30b1-4da8-86b3-40ab05ee5768" providerId="ADAL" clId="{55C08CEF-508E-4243-A21F-658659AAA730}" dt="2024-10-03T10:03:57.669" v="54" actId="1076"/>
          <ac:spMkLst>
            <pc:docMk/>
            <pc:sldMk cId="1029889928" sldId="475"/>
            <ac:spMk id="32" creationId="{B09446EA-15E6-E065-F309-214827F9F53F}"/>
          </ac:spMkLst>
        </pc:spChg>
      </pc:sldChg>
      <pc:sldChg chg="del">
        <pc:chgData name="Familiari, Luigina" userId="8e10f51c-30b1-4da8-86b3-40ab05ee5768" providerId="ADAL" clId="{55C08CEF-508E-4243-A21F-658659AAA730}" dt="2024-10-03T09:43:43.122" v="1" actId="47"/>
        <pc:sldMkLst>
          <pc:docMk/>
          <pc:sldMk cId="1457448991" sldId="476"/>
        </pc:sldMkLst>
      </pc:sldChg>
      <pc:sldChg chg="modSp mod">
        <pc:chgData name="Familiari, Luigina" userId="8e10f51c-30b1-4da8-86b3-40ab05ee5768" providerId="ADAL" clId="{55C08CEF-508E-4243-A21F-658659AAA730}" dt="2024-10-07T09:28:34.420" v="310" actId="207"/>
        <pc:sldMkLst>
          <pc:docMk/>
          <pc:sldMk cId="175795100" sldId="1534"/>
        </pc:sldMkLst>
        <pc:spChg chg="mod">
          <ac:chgData name="Familiari, Luigina" userId="8e10f51c-30b1-4da8-86b3-40ab05ee5768" providerId="ADAL" clId="{55C08CEF-508E-4243-A21F-658659AAA730}" dt="2024-10-07T09:28:34.420" v="310" actId="207"/>
          <ac:spMkLst>
            <pc:docMk/>
            <pc:sldMk cId="175795100" sldId="1534"/>
            <ac:spMk id="59" creationId="{CDF8A2BB-2702-4346-9974-8DEC6F88C01A}"/>
          </ac:spMkLst>
        </pc:spChg>
      </pc:sldChg>
      <pc:sldChg chg="del">
        <pc:chgData name="Familiari, Luigina" userId="8e10f51c-30b1-4da8-86b3-40ab05ee5768" providerId="ADAL" clId="{55C08CEF-508E-4243-A21F-658659AAA730}" dt="2024-10-03T09:43:51.851" v="2" actId="47"/>
        <pc:sldMkLst>
          <pc:docMk/>
          <pc:sldMk cId="2791186464" sldId="1535"/>
        </pc:sldMkLst>
      </pc:sldChg>
      <pc:sldChg chg="addSp delSp modSp add mod">
        <pc:chgData name="Familiari, Luigina" userId="8e10f51c-30b1-4da8-86b3-40ab05ee5768" providerId="ADAL" clId="{55C08CEF-508E-4243-A21F-658659AAA730}" dt="2024-10-07T09:30:33.897" v="326" actId="1076"/>
        <pc:sldMkLst>
          <pc:docMk/>
          <pc:sldMk cId="1801966663" sldId="1536"/>
        </pc:sldMkLst>
        <pc:spChg chg="add del mod">
          <ac:chgData name="Familiari, Luigina" userId="8e10f51c-30b1-4da8-86b3-40ab05ee5768" providerId="ADAL" clId="{55C08CEF-508E-4243-A21F-658659AAA730}" dt="2024-10-03T09:55:06.743" v="52" actId="478"/>
          <ac:spMkLst>
            <pc:docMk/>
            <pc:sldMk cId="1801966663" sldId="1536"/>
            <ac:spMk id="2" creationId="{E532FB27-522C-731B-0C09-5CAFC1628482}"/>
          </ac:spMkLst>
        </pc:spChg>
        <pc:spChg chg="mod">
          <ac:chgData name="Familiari, Luigina" userId="8e10f51c-30b1-4da8-86b3-40ab05ee5768" providerId="ADAL" clId="{55C08CEF-508E-4243-A21F-658659AAA730}" dt="2024-10-07T09:23:11.338" v="269" actId="1076"/>
          <ac:spMkLst>
            <pc:docMk/>
            <pc:sldMk cId="1801966663" sldId="1536"/>
            <ac:spMk id="3" creationId="{B24DD835-FF8D-2F65-0D54-4CE27E9FC550}"/>
          </ac:spMkLst>
        </pc:spChg>
        <pc:spChg chg="add mod">
          <ac:chgData name="Familiari, Luigina" userId="8e10f51c-30b1-4da8-86b3-40ab05ee5768" providerId="ADAL" clId="{55C08CEF-508E-4243-A21F-658659AAA730}" dt="2024-10-03T09:50:47.754" v="39" actId="767"/>
          <ac:spMkLst>
            <pc:docMk/>
            <pc:sldMk cId="1801966663" sldId="1536"/>
            <ac:spMk id="4" creationId="{1B4F0BCE-7B0E-5875-BEFD-55AF0DD91D26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8" creationId="{5A9DCE1B-D092-8FDD-B525-B58785D0D42A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9" creationId="{CB4BED2C-66CD-48D2-AC08-9AC9E6E8414F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10" creationId="{F3342F54-7EEB-07B5-AB51-B5CA38692D79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11" creationId="{47C30684-1256-204B-8369-87D662AC8842}"/>
          </ac:spMkLst>
        </pc:spChg>
        <pc:spChg chg="mod">
          <ac:chgData name="Familiari, Luigina" userId="8e10f51c-30b1-4da8-86b3-40ab05ee5768" providerId="ADAL" clId="{55C08CEF-508E-4243-A21F-658659AAA730}" dt="2024-10-03T09:46:48.681" v="24" actId="207"/>
          <ac:spMkLst>
            <pc:docMk/>
            <pc:sldMk cId="1801966663" sldId="1536"/>
            <ac:spMk id="12" creationId="{6CE4127D-9D6F-6882-B4B3-FFD9885FCA1C}"/>
          </ac:spMkLst>
        </pc:spChg>
        <pc:spChg chg="mod">
          <ac:chgData name="Familiari, Luigina" userId="8e10f51c-30b1-4da8-86b3-40ab05ee5768" providerId="ADAL" clId="{55C08CEF-508E-4243-A21F-658659AAA730}" dt="2024-10-03T09:46:48.681" v="24" actId="207"/>
          <ac:spMkLst>
            <pc:docMk/>
            <pc:sldMk cId="1801966663" sldId="1536"/>
            <ac:spMk id="13" creationId="{2CA2A675-847F-05B4-931E-204F6A055D91}"/>
          </ac:spMkLst>
        </pc:spChg>
        <pc:spChg chg="mod">
          <ac:chgData name="Familiari, Luigina" userId="8e10f51c-30b1-4da8-86b3-40ab05ee5768" providerId="ADAL" clId="{55C08CEF-508E-4243-A21F-658659AAA730}" dt="2024-10-03T09:48:22.796" v="35" actId="207"/>
          <ac:spMkLst>
            <pc:docMk/>
            <pc:sldMk cId="1801966663" sldId="1536"/>
            <ac:spMk id="16" creationId="{14A618BD-3A71-5C83-AD52-85399F0FF4A9}"/>
          </ac:spMkLst>
        </pc:spChg>
        <pc:spChg chg="mod">
          <ac:chgData name="Familiari, Luigina" userId="8e10f51c-30b1-4da8-86b3-40ab05ee5768" providerId="ADAL" clId="{55C08CEF-508E-4243-A21F-658659AAA730}" dt="2024-10-03T09:48:22.796" v="35" actId="207"/>
          <ac:spMkLst>
            <pc:docMk/>
            <pc:sldMk cId="1801966663" sldId="1536"/>
            <ac:spMk id="17" creationId="{03BC9C24-74CE-E512-56F0-1114DE02FB07}"/>
          </ac:spMkLst>
        </pc:spChg>
        <pc:spChg chg="mod">
          <ac:chgData name="Familiari, Luigina" userId="8e10f51c-30b1-4da8-86b3-40ab05ee5768" providerId="ADAL" clId="{55C08CEF-508E-4243-A21F-658659AAA730}" dt="2024-10-03T10:17:46.816" v="161" actId="1076"/>
          <ac:spMkLst>
            <pc:docMk/>
            <pc:sldMk cId="1801966663" sldId="1536"/>
            <ac:spMk id="21" creationId="{603601FB-CAE0-EB6B-0BE9-5E3CD335EA44}"/>
          </ac:spMkLst>
        </pc:spChg>
        <pc:spChg chg="mod">
          <ac:chgData name="Familiari, Luigina" userId="8e10f51c-30b1-4da8-86b3-40ab05ee5768" providerId="ADAL" clId="{55C08CEF-508E-4243-A21F-658659AAA730}" dt="2024-10-03T10:10:13.988" v="80" actId="1076"/>
          <ac:spMkLst>
            <pc:docMk/>
            <pc:sldMk cId="1801966663" sldId="1536"/>
            <ac:spMk id="22" creationId="{5F12D13B-3747-9C39-E7FA-9B0E787D620F}"/>
          </ac:spMkLst>
        </pc:spChg>
        <pc:spChg chg="mod">
          <ac:chgData name="Familiari, Luigina" userId="8e10f51c-30b1-4da8-86b3-40ab05ee5768" providerId="ADAL" clId="{55C08CEF-508E-4243-A21F-658659AAA730}" dt="2024-10-03T10:14:48.941" v="142" actId="1076"/>
          <ac:spMkLst>
            <pc:docMk/>
            <pc:sldMk cId="1801966663" sldId="1536"/>
            <ac:spMk id="23" creationId="{A7E817DF-D30F-1DFA-F1DF-479EE7126B42}"/>
          </ac:spMkLst>
        </pc:spChg>
        <pc:spChg chg="mod">
          <ac:chgData name="Familiari, Luigina" userId="8e10f51c-30b1-4da8-86b3-40ab05ee5768" providerId="ADAL" clId="{55C08CEF-508E-4243-A21F-658659AAA730}" dt="2024-10-07T09:25:13.307" v="282" actId="2711"/>
          <ac:spMkLst>
            <pc:docMk/>
            <pc:sldMk cId="1801966663" sldId="1536"/>
            <ac:spMk id="24" creationId="{31194749-C917-5D97-1C41-562FB8649D1F}"/>
          </ac:spMkLst>
        </pc:spChg>
        <pc:spChg chg="mod">
          <ac:chgData name="Familiari, Luigina" userId="8e10f51c-30b1-4da8-86b3-40ab05ee5768" providerId="ADAL" clId="{55C08CEF-508E-4243-A21F-658659AAA730}" dt="2024-10-07T09:30:31.272" v="325" actId="1076"/>
          <ac:spMkLst>
            <pc:docMk/>
            <pc:sldMk cId="1801966663" sldId="1536"/>
            <ac:spMk id="28" creationId="{7C1C765B-3B7A-C48D-6DE0-F6C2EE39690B}"/>
          </ac:spMkLst>
        </pc:spChg>
        <pc:spChg chg="mod">
          <ac:chgData name="Familiari, Luigina" userId="8e10f51c-30b1-4da8-86b3-40ab05ee5768" providerId="ADAL" clId="{55C08CEF-508E-4243-A21F-658659AAA730}" dt="2024-10-07T09:29:53.621" v="318" actId="255"/>
          <ac:spMkLst>
            <pc:docMk/>
            <pc:sldMk cId="1801966663" sldId="1536"/>
            <ac:spMk id="30" creationId="{EA9AD890-4A1E-C8CC-19F1-1028E2A0E390}"/>
          </ac:spMkLst>
        </pc:spChg>
        <pc:spChg chg="mod">
          <ac:chgData name="Familiari, Luigina" userId="8e10f51c-30b1-4da8-86b3-40ab05ee5768" providerId="ADAL" clId="{55C08CEF-508E-4243-A21F-658659AAA730}" dt="2024-10-07T09:29:59.772" v="319" actId="255"/>
          <ac:spMkLst>
            <pc:docMk/>
            <pc:sldMk cId="1801966663" sldId="1536"/>
            <ac:spMk id="32" creationId="{33E52E0F-C85C-D3B9-0146-FE591A399F83}"/>
          </ac:spMkLst>
        </pc:spChg>
        <pc:spChg chg="mod">
          <ac:chgData name="Familiari, Luigina" userId="8e10f51c-30b1-4da8-86b3-40ab05ee5768" providerId="ADAL" clId="{55C08CEF-508E-4243-A21F-658659AAA730}" dt="2024-10-07T09:30:05.275" v="320" actId="255"/>
          <ac:spMkLst>
            <pc:docMk/>
            <pc:sldMk cId="1801966663" sldId="1536"/>
            <ac:spMk id="34" creationId="{6B034A5E-6B25-898A-5978-A83E044B31DB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36" creationId="{AB62BE1C-A120-DA86-067A-0BEF64AAAD0D}"/>
          </ac:spMkLst>
        </pc:spChg>
        <pc:spChg chg="add">
          <ac:chgData name="Familiari, Luigina" userId="8e10f51c-30b1-4da8-86b3-40ab05ee5768" providerId="ADAL" clId="{55C08CEF-508E-4243-A21F-658659AAA730}" dt="2024-10-03T09:52:24.247" v="51"/>
          <ac:spMkLst>
            <pc:docMk/>
            <pc:sldMk cId="1801966663" sldId="1536"/>
            <ac:spMk id="37" creationId="{9480FFE5-4651-A305-7487-C1468713A328}"/>
          </ac:spMkLst>
        </pc:spChg>
        <pc:spChg chg="mod">
          <ac:chgData name="Familiari, Luigina" userId="8e10f51c-30b1-4da8-86b3-40ab05ee5768" providerId="ADAL" clId="{55C08CEF-508E-4243-A21F-658659AAA730}" dt="2024-10-07T09:25:20.791" v="283" actId="2711"/>
          <ac:spMkLst>
            <pc:docMk/>
            <pc:sldMk cId="1801966663" sldId="1536"/>
            <ac:spMk id="38" creationId="{5A7C5DE9-DE14-8398-AB71-DFD4BD09BE24}"/>
          </ac:spMkLst>
        </pc:spChg>
        <pc:spChg chg="mod">
          <ac:chgData name="Familiari, Luigina" userId="8e10f51c-30b1-4da8-86b3-40ab05ee5768" providerId="ADAL" clId="{55C08CEF-508E-4243-A21F-658659AAA730}" dt="2024-10-03T10:12:56.606" v="111" actId="1076"/>
          <ac:spMkLst>
            <pc:docMk/>
            <pc:sldMk cId="1801966663" sldId="1536"/>
            <ac:spMk id="40" creationId="{E8C8244D-08A1-183A-BC3B-E55E19180608}"/>
          </ac:spMkLst>
        </pc:spChg>
        <pc:spChg chg="mod">
          <ac:chgData name="Familiari, Luigina" userId="8e10f51c-30b1-4da8-86b3-40ab05ee5768" providerId="ADAL" clId="{55C08CEF-508E-4243-A21F-658659AAA730}" dt="2024-10-07T09:25:30.154" v="289" actId="2711"/>
          <ac:spMkLst>
            <pc:docMk/>
            <pc:sldMk cId="1801966663" sldId="1536"/>
            <ac:spMk id="42" creationId="{70E16B1C-CE52-8E49-141E-79D2F6E6AB26}"/>
          </ac:spMkLst>
        </pc:spChg>
        <pc:spChg chg="mod">
          <ac:chgData name="Familiari, Luigina" userId="8e10f51c-30b1-4da8-86b3-40ab05ee5768" providerId="ADAL" clId="{55C08CEF-508E-4243-A21F-658659AAA730}" dt="2024-10-07T09:29:47.058" v="317" actId="255"/>
          <ac:spMkLst>
            <pc:docMk/>
            <pc:sldMk cId="1801966663" sldId="1536"/>
            <ac:spMk id="44" creationId="{FB1709D4-3E38-996B-BA4E-4DB20672D6C1}"/>
          </ac:spMkLst>
        </pc:spChg>
        <pc:spChg chg="add mod">
          <ac:chgData name="Familiari, Luigina" userId="8e10f51c-30b1-4da8-86b3-40ab05ee5768" providerId="ADAL" clId="{55C08CEF-508E-4243-A21F-658659AAA730}" dt="2024-10-07T09:26:05.016" v="296" actId="2711"/>
          <ac:spMkLst>
            <pc:docMk/>
            <pc:sldMk cId="1801966663" sldId="1536"/>
            <ac:spMk id="46" creationId="{80A3513E-A3D9-19CA-0CB0-90E44A792FA4}"/>
          </ac:spMkLst>
        </pc:spChg>
        <pc:spChg chg="add mod">
          <ac:chgData name="Familiari, Luigina" userId="8e10f51c-30b1-4da8-86b3-40ab05ee5768" providerId="ADAL" clId="{55C08CEF-508E-4243-A21F-658659AAA730}" dt="2024-10-03T10:10:21.708" v="83" actId="571"/>
          <ac:spMkLst>
            <pc:docMk/>
            <pc:sldMk cId="1801966663" sldId="1536"/>
            <ac:spMk id="47" creationId="{95A5B85C-C92C-BF5C-33A3-8927697B5229}"/>
          </ac:spMkLst>
        </pc:spChg>
        <pc:spChg chg="add mod">
          <ac:chgData name="Familiari, Luigina" userId="8e10f51c-30b1-4da8-86b3-40ab05ee5768" providerId="ADAL" clId="{55C08CEF-508E-4243-A21F-658659AAA730}" dt="2024-10-03T10:10:21.708" v="83" actId="571"/>
          <ac:spMkLst>
            <pc:docMk/>
            <pc:sldMk cId="1801966663" sldId="1536"/>
            <ac:spMk id="48" creationId="{364C4937-CBF4-A31A-04DC-7E46F12739A4}"/>
          </ac:spMkLst>
        </pc:spChg>
        <pc:grpChg chg="mod">
          <ac:chgData name="Familiari, Luigina" userId="8e10f51c-30b1-4da8-86b3-40ab05ee5768" providerId="ADAL" clId="{55C08CEF-508E-4243-A21F-658659AAA730}" dt="2024-10-03T10:10:06.200" v="78" actId="1076"/>
          <ac:grpSpMkLst>
            <pc:docMk/>
            <pc:sldMk cId="1801966663" sldId="1536"/>
            <ac:grpSpMk id="7" creationId="{EF493921-30E6-6A04-705C-7AD62ED116C0}"/>
          </ac:grpSpMkLst>
        </pc:grpChg>
        <pc:grpChg chg="mod">
          <ac:chgData name="Familiari, Luigina" userId="8e10f51c-30b1-4da8-86b3-40ab05ee5768" providerId="ADAL" clId="{55C08CEF-508E-4243-A21F-658659AAA730}" dt="2024-10-03T10:17:42.352" v="160" actId="1076"/>
          <ac:grpSpMkLst>
            <pc:docMk/>
            <pc:sldMk cId="1801966663" sldId="1536"/>
            <ac:grpSpMk id="14" creationId="{E47A544B-94DB-5523-E795-67F1682A8A4F}"/>
          </ac:grpSpMkLst>
        </pc:grpChg>
        <pc:grpChg chg="mod">
          <ac:chgData name="Familiari, Luigina" userId="8e10f51c-30b1-4da8-86b3-40ab05ee5768" providerId="ADAL" clId="{55C08CEF-508E-4243-A21F-658659AAA730}" dt="2024-10-03T10:10:06.200" v="78" actId="1076"/>
          <ac:grpSpMkLst>
            <pc:docMk/>
            <pc:sldMk cId="1801966663" sldId="1536"/>
            <ac:grpSpMk id="15" creationId="{43E2CF6A-8A35-899A-277A-7AB904616737}"/>
          </ac:grpSpMkLst>
        </pc:grpChg>
        <pc:grpChg chg="mod">
          <ac:chgData name="Familiari, Luigina" userId="8e10f51c-30b1-4da8-86b3-40ab05ee5768" providerId="ADAL" clId="{55C08CEF-508E-4243-A21F-658659AAA730}" dt="2024-10-03T10:14:45.689" v="141" actId="1076"/>
          <ac:grpSpMkLst>
            <pc:docMk/>
            <pc:sldMk cId="1801966663" sldId="1536"/>
            <ac:grpSpMk id="18" creationId="{8A1B3E9D-2551-E913-1605-9B4A827EBE09}"/>
          </ac:grpSpMkLst>
        </pc:grpChg>
        <pc:grpChg chg="mod">
          <ac:chgData name="Familiari, Luigina" userId="8e10f51c-30b1-4da8-86b3-40ab05ee5768" providerId="ADAL" clId="{55C08CEF-508E-4243-A21F-658659AAA730}" dt="2024-10-07T09:30:23.148" v="323" actId="1076"/>
          <ac:grpSpMkLst>
            <pc:docMk/>
            <pc:sldMk cId="1801966663" sldId="1536"/>
            <ac:grpSpMk id="25" creationId="{15400B7C-0CEC-4BC8-DF04-9A57336980DB}"/>
          </ac:grpSpMkLst>
        </pc:grpChg>
        <pc:grpChg chg="mod">
          <ac:chgData name="Familiari, Luigina" userId="8e10f51c-30b1-4da8-86b3-40ab05ee5768" providerId="ADAL" clId="{55C08CEF-508E-4243-A21F-658659AAA730}" dt="2024-10-07T09:30:18.665" v="322" actId="1076"/>
          <ac:grpSpMkLst>
            <pc:docMk/>
            <pc:sldMk cId="1801966663" sldId="1536"/>
            <ac:grpSpMk id="26" creationId="{967E28B5-DED1-FA2D-81AD-8541DF21C6CE}"/>
          </ac:grpSpMkLst>
        </pc:grpChg>
        <pc:grpChg chg="mod">
          <ac:chgData name="Familiari, Luigina" userId="8e10f51c-30b1-4da8-86b3-40ab05ee5768" providerId="ADAL" clId="{55C08CEF-508E-4243-A21F-658659AAA730}" dt="2024-10-07T09:27:21.149" v="307" actId="14100"/>
          <ac:grpSpMkLst>
            <pc:docMk/>
            <pc:sldMk cId="1801966663" sldId="1536"/>
            <ac:grpSpMk id="27" creationId="{D85F3D22-BBCA-EB9E-C555-024C998C9BC1}"/>
          </ac:grpSpMkLst>
        </pc:grpChg>
        <pc:grpChg chg="mod">
          <ac:chgData name="Familiari, Luigina" userId="8e10f51c-30b1-4da8-86b3-40ab05ee5768" providerId="ADAL" clId="{55C08CEF-508E-4243-A21F-658659AAA730}" dt="2024-10-03T10:14:53.022" v="143" actId="1076"/>
          <ac:grpSpMkLst>
            <pc:docMk/>
            <pc:sldMk cId="1801966663" sldId="1536"/>
            <ac:grpSpMk id="43" creationId="{37128111-BF8F-5E56-490E-011D9547D7A2}"/>
          </ac:grpSpMkLst>
        </pc:grpChg>
        <pc:picChg chg="mod">
          <ac:chgData name="Familiari, Luigina" userId="8e10f51c-30b1-4da8-86b3-40ab05ee5768" providerId="ADAL" clId="{55C08CEF-508E-4243-A21F-658659AAA730}" dt="2024-10-07T09:30:33.897" v="326" actId="1076"/>
          <ac:picMkLst>
            <pc:docMk/>
            <pc:sldMk cId="1801966663" sldId="1536"/>
            <ac:picMk id="29" creationId="{795812F7-35FD-DA14-3F35-B15079C09FAC}"/>
          </ac:picMkLst>
        </pc:picChg>
        <pc:picChg chg="mod">
          <ac:chgData name="Familiari, Luigina" userId="8e10f51c-30b1-4da8-86b3-40ab05ee5768" providerId="ADAL" clId="{55C08CEF-508E-4243-A21F-658659AAA730}" dt="2024-10-07T09:26:25.569" v="298" actId="14100"/>
          <ac:picMkLst>
            <pc:docMk/>
            <pc:sldMk cId="1801966663" sldId="1536"/>
            <ac:picMk id="31" creationId="{EADEFABB-6BAF-4572-E066-C841F300A4DE}"/>
          </ac:picMkLst>
        </pc:picChg>
        <pc:picChg chg="mod">
          <ac:chgData name="Familiari, Luigina" userId="8e10f51c-30b1-4da8-86b3-40ab05ee5768" providerId="ADAL" clId="{55C08CEF-508E-4243-A21F-658659AAA730}" dt="2024-10-03T10:12:40.743" v="107" actId="1076"/>
          <ac:picMkLst>
            <pc:docMk/>
            <pc:sldMk cId="1801966663" sldId="1536"/>
            <ac:picMk id="33" creationId="{3B5CAE97-D3CC-BE2C-046E-A225F7E515AF}"/>
          </ac:picMkLst>
        </pc:picChg>
        <pc:picChg chg="mod">
          <ac:chgData name="Familiari, Luigina" userId="8e10f51c-30b1-4da8-86b3-40ab05ee5768" providerId="ADAL" clId="{55C08CEF-508E-4243-A21F-658659AAA730}" dt="2024-10-07T09:30:25.676" v="324" actId="1076"/>
          <ac:picMkLst>
            <pc:docMk/>
            <pc:sldMk cId="1801966663" sldId="1536"/>
            <ac:picMk id="35" creationId="{173492EB-CBDF-3FD1-817C-83A889371D89}"/>
          </ac:picMkLst>
        </pc:picChg>
        <pc:picChg chg="mod">
          <ac:chgData name="Familiari, Luigina" userId="8e10f51c-30b1-4da8-86b3-40ab05ee5768" providerId="ADAL" clId="{55C08CEF-508E-4243-A21F-658659AAA730}" dt="2024-10-03T10:12:59.370" v="112" actId="1076"/>
          <ac:picMkLst>
            <pc:docMk/>
            <pc:sldMk cId="1801966663" sldId="1536"/>
            <ac:picMk id="41" creationId="{F2ABF346-F415-CD97-450C-3ACE45BB3100}"/>
          </ac:picMkLst>
        </pc:picChg>
        <pc:picChg chg="mod">
          <ac:chgData name="Familiari, Luigina" userId="8e10f51c-30b1-4da8-86b3-40ab05ee5768" providerId="ADAL" clId="{55C08CEF-508E-4243-A21F-658659AAA730}" dt="2024-10-03T10:13:13.230" v="116" actId="1076"/>
          <ac:picMkLst>
            <pc:docMk/>
            <pc:sldMk cId="1801966663" sldId="1536"/>
            <ac:picMk id="45" creationId="{4159AE4C-81FC-B765-F4B2-59A64793EEFB}"/>
          </ac:picMkLst>
        </pc:picChg>
        <pc:picChg chg="add">
          <ac:chgData name="Familiari, Luigina" userId="8e10f51c-30b1-4da8-86b3-40ab05ee5768" providerId="ADAL" clId="{55C08CEF-508E-4243-A21F-658659AAA730}" dt="2024-10-03T09:52:24.247" v="51"/>
          <ac:picMkLst>
            <pc:docMk/>
            <pc:sldMk cId="1801966663" sldId="1536"/>
            <ac:picMk id="1025" creationId="{3593E864-7AA5-23ED-294F-2FC6FD4B3FB5}"/>
          </ac:picMkLst>
        </pc:picChg>
        <pc:picChg chg="add">
          <ac:chgData name="Familiari, Luigina" userId="8e10f51c-30b1-4da8-86b3-40ab05ee5768" providerId="ADAL" clId="{55C08CEF-508E-4243-A21F-658659AAA730}" dt="2024-10-03T09:52:24.247" v="51"/>
          <ac:picMkLst>
            <pc:docMk/>
            <pc:sldMk cId="1801966663" sldId="1536"/>
            <ac:picMk id="1026" creationId="{62647F20-4CAB-C66D-8208-A7A2CD2EAE40}"/>
          </ac:picMkLst>
        </pc:picChg>
        <pc:picChg chg="add">
          <ac:chgData name="Familiari, Luigina" userId="8e10f51c-30b1-4da8-86b3-40ab05ee5768" providerId="ADAL" clId="{55C08CEF-508E-4243-A21F-658659AAA730}" dt="2024-10-03T09:52:24.247" v="51"/>
          <ac:picMkLst>
            <pc:docMk/>
            <pc:sldMk cId="1801966663" sldId="1536"/>
            <ac:picMk id="1027" creationId="{E3ADBF5E-CEBC-FAF8-F676-0AF6763D07E4}"/>
          </ac:picMkLst>
        </pc:picChg>
        <pc:picChg chg="add">
          <ac:chgData name="Familiari, Luigina" userId="8e10f51c-30b1-4da8-86b3-40ab05ee5768" providerId="ADAL" clId="{55C08CEF-508E-4243-A21F-658659AAA730}" dt="2024-10-03T09:52:24.247" v="51"/>
          <ac:picMkLst>
            <pc:docMk/>
            <pc:sldMk cId="1801966663" sldId="1536"/>
            <ac:picMk id="1028" creationId="{22A8EF6A-591B-4DD4-0365-F0EE7D331B62}"/>
          </ac:picMkLst>
        </pc:picChg>
        <pc:picChg chg="add">
          <ac:chgData name="Familiari, Luigina" userId="8e10f51c-30b1-4da8-86b3-40ab05ee5768" providerId="ADAL" clId="{55C08CEF-508E-4243-A21F-658659AAA730}" dt="2024-10-03T09:52:24.247" v="51"/>
          <ac:picMkLst>
            <pc:docMk/>
            <pc:sldMk cId="1801966663" sldId="1536"/>
            <ac:picMk id="1029" creationId="{246B815C-04E1-57D0-81C8-61A70D2F1B26}"/>
          </ac:picMkLst>
        </pc:picChg>
      </pc:sldChg>
      <pc:sldChg chg="addSp modSp add mod">
        <pc:chgData name="Familiari, Luigina" userId="8e10f51c-30b1-4da8-86b3-40ab05ee5768" providerId="ADAL" clId="{55C08CEF-508E-4243-A21F-658659AAA730}" dt="2024-10-07T15:19:17.163" v="400" actId="14100"/>
        <pc:sldMkLst>
          <pc:docMk/>
          <pc:sldMk cId="3496185466" sldId="1539"/>
        </pc:sldMkLst>
        <pc:spChg chg="add mod">
          <ac:chgData name="Familiari, Luigina" userId="8e10f51c-30b1-4da8-86b3-40ab05ee5768" providerId="ADAL" clId="{55C08CEF-508E-4243-A21F-658659AAA730}" dt="2024-10-07T09:27:50.785" v="309" actId="2711"/>
          <ac:spMkLst>
            <pc:docMk/>
            <pc:sldMk cId="3496185466" sldId="1539"/>
            <ac:spMk id="2" creationId="{7978A2B9-2A2F-D4C5-8FC4-FE1B610D7CEA}"/>
          </ac:spMkLst>
        </pc:spChg>
        <pc:spChg chg="mod">
          <ac:chgData name="Familiari, Luigina" userId="8e10f51c-30b1-4da8-86b3-40ab05ee5768" providerId="ADAL" clId="{55C08CEF-508E-4243-A21F-658659AAA730}" dt="2024-10-03T10:20:58.346" v="187" actId="207"/>
          <ac:spMkLst>
            <pc:docMk/>
            <pc:sldMk cId="3496185466" sldId="1539"/>
            <ac:spMk id="4" creationId="{6A2110E4-6BFB-8C52-154E-E9A3931DB372}"/>
          </ac:spMkLst>
        </pc:spChg>
        <pc:spChg chg="mod">
          <ac:chgData name="Familiari, Luigina" userId="8e10f51c-30b1-4da8-86b3-40ab05ee5768" providerId="ADAL" clId="{55C08CEF-508E-4243-A21F-658659AAA730}" dt="2024-10-03T10:20:52.447" v="186" actId="207"/>
          <ac:spMkLst>
            <pc:docMk/>
            <pc:sldMk cId="3496185466" sldId="1539"/>
            <ac:spMk id="6" creationId="{C835BDBE-C60A-1D9F-0DCF-190B967CFED7}"/>
          </ac:spMkLst>
        </pc:spChg>
        <pc:spChg chg="mod">
          <ac:chgData name="Familiari, Luigina" userId="8e10f51c-30b1-4da8-86b3-40ab05ee5768" providerId="ADAL" clId="{55C08CEF-508E-4243-A21F-658659AAA730}" dt="2024-10-03T10:21:06.839" v="189" actId="207"/>
          <ac:spMkLst>
            <pc:docMk/>
            <pc:sldMk cId="3496185466" sldId="1539"/>
            <ac:spMk id="8" creationId="{9DCB899F-8C18-CF39-E313-B330B61470AC}"/>
          </ac:spMkLst>
        </pc:spChg>
        <pc:spChg chg="mod">
          <ac:chgData name="Familiari, Luigina" userId="8e10f51c-30b1-4da8-86b3-40ab05ee5768" providerId="ADAL" clId="{55C08CEF-508E-4243-A21F-658659AAA730}" dt="2024-10-03T10:21:09.923" v="190" actId="207"/>
          <ac:spMkLst>
            <pc:docMk/>
            <pc:sldMk cId="3496185466" sldId="1539"/>
            <ac:spMk id="10" creationId="{66BE7FFE-48AA-6F8C-6D0D-0E7F0BB919AD}"/>
          </ac:spMkLst>
        </pc:spChg>
        <pc:spChg chg="mod">
          <ac:chgData name="Familiari, Luigina" userId="8e10f51c-30b1-4da8-86b3-40ab05ee5768" providerId="ADAL" clId="{55C08CEF-508E-4243-A21F-658659AAA730}" dt="2024-10-03T10:24:03.068" v="199" actId="14100"/>
          <ac:spMkLst>
            <pc:docMk/>
            <pc:sldMk cId="3496185466" sldId="1539"/>
            <ac:spMk id="16" creationId="{17B10109-DCE1-3430-51E6-BDA7E791EB06}"/>
          </ac:spMkLst>
        </pc:spChg>
        <pc:spChg chg="mod">
          <ac:chgData name="Familiari, Luigina" userId="8e10f51c-30b1-4da8-86b3-40ab05ee5768" providerId="ADAL" clId="{55C08CEF-508E-4243-A21F-658659AAA730}" dt="2024-10-03T10:24:12.877" v="201" actId="692"/>
          <ac:spMkLst>
            <pc:docMk/>
            <pc:sldMk cId="3496185466" sldId="1539"/>
            <ac:spMk id="17" creationId="{F1B2EF28-AB65-20E6-1FF5-1CBC9D447A21}"/>
          </ac:spMkLst>
        </pc:spChg>
        <pc:spChg chg="mod">
          <ac:chgData name="Familiari, Luigina" userId="8e10f51c-30b1-4da8-86b3-40ab05ee5768" providerId="ADAL" clId="{55C08CEF-508E-4243-A21F-658659AAA730}" dt="2024-10-03T10:22:33.802" v="196" actId="207"/>
          <ac:spMkLst>
            <pc:docMk/>
            <pc:sldMk cId="3496185466" sldId="1539"/>
            <ac:spMk id="20" creationId="{6FDC4930-8611-E8FE-44BA-325EED6D8C10}"/>
          </ac:spMkLst>
        </pc:spChg>
        <pc:spChg chg="mod">
          <ac:chgData name="Familiari, Luigina" userId="8e10f51c-30b1-4da8-86b3-40ab05ee5768" providerId="ADAL" clId="{55C08CEF-508E-4243-A21F-658659AAA730}" dt="2024-10-03T10:22:29.697" v="195" actId="207"/>
          <ac:spMkLst>
            <pc:docMk/>
            <pc:sldMk cId="3496185466" sldId="1539"/>
            <ac:spMk id="22" creationId="{D1C9DA0C-BAFB-DF3F-3E66-18067B5D75F6}"/>
          </ac:spMkLst>
        </pc:spChg>
        <pc:spChg chg="mod">
          <ac:chgData name="Familiari, Luigina" userId="8e10f51c-30b1-4da8-86b3-40ab05ee5768" providerId="ADAL" clId="{55C08CEF-508E-4243-A21F-658659AAA730}" dt="2024-10-07T15:19:17.163" v="400" actId="14100"/>
          <ac:spMkLst>
            <pc:docMk/>
            <pc:sldMk cId="3496185466" sldId="1539"/>
            <ac:spMk id="23" creationId="{73B0B09E-8DB6-76BA-0F99-F8C5C881FF4B}"/>
          </ac:spMkLst>
        </pc:spChg>
        <pc:spChg chg="mod">
          <ac:chgData name="Familiari, Luigina" userId="8e10f51c-30b1-4da8-86b3-40ab05ee5768" providerId="ADAL" clId="{55C08CEF-508E-4243-A21F-658659AAA730}" dt="2024-10-07T09:37:59.190" v="385" actId="12"/>
          <ac:spMkLst>
            <pc:docMk/>
            <pc:sldMk cId="3496185466" sldId="1539"/>
            <ac:spMk id="25" creationId="{0E033080-BB17-43D4-E1F7-261310C79D3B}"/>
          </ac:spMkLst>
        </pc:spChg>
        <pc:spChg chg="mod">
          <ac:chgData name="Familiari, Luigina" userId="8e10f51c-30b1-4da8-86b3-40ab05ee5768" providerId="ADAL" clId="{55C08CEF-508E-4243-A21F-658659AAA730}" dt="2024-10-07T09:38:35.667" v="390" actId="1076"/>
          <ac:spMkLst>
            <pc:docMk/>
            <pc:sldMk cId="3496185466" sldId="1539"/>
            <ac:spMk id="26" creationId="{BA6C7986-3B91-3CB6-58C1-1593BC6F8A59}"/>
          </ac:spMkLst>
        </pc:spChg>
        <pc:spChg chg="mod">
          <ac:chgData name="Familiari, Luigina" userId="8e10f51c-30b1-4da8-86b3-40ab05ee5768" providerId="ADAL" clId="{55C08CEF-508E-4243-A21F-658659AAA730}" dt="2024-10-07T09:39:10.394" v="392" actId="1076"/>
          <ac:spMkLst>
            <pc:docMk/>
            <pc:sldMk cId="3496185466" sldId="1539"/>
            <ac:spMk id="27" creationId="{5181AB4F-532B-D906-E427-DCA36996CB61}"/>
          </ac:spMkLst>
        </pc:spChg>
        <pc:spChg chg="mod">
          <ac:chgData name="Familiari, Luigina" userId="8e10f51c-30b1-4da8-86b3-40ab05ee5768" providerId="ADAL" clId="{55C08CEF-508E-4243-A21F-658659AAA730}" dt="2024-10-07T09:37:42.618" v="383" actId="12"/>
          <ac:spMkLst>
            <pc:docMk/>
            <pc:sldMk cId="3496185466" sldId="1539"/>
            <ac:spMk id="28" creationId="{4EBE7867-097F-B709-B9EE-1956C439F124}"/>
          </ac:spMkLst>
        </pc:spChg>
        <pc:spChg chg="mod">
          <ac:chgData name="Familiari, Luigina" userId="8e10f51c-30b1-4da8-86b3-40ab05ee5768" providerId="ADAL" clId="{55C08CEF-508E-4243-A21F-658659AAA730}" dt="2024-10-03T10:21:49.567" v="193" actId="1076"/>
          <ac:spMkLst>
            <pc:docMk/>
            <pc:sldMk cId="3496185466" sldId="1539"/>
            <ac:spMk id="32" creationId="{21E16409-CF02-6E07-0372-73F9748E28DD}"/>
          </ac:spMkLst>
        </pc:spChg>
        <pc:spChg chg="mod">
          <ac:chgData name="Familiari, Luigina" userId="8e10f51c-30b1-4da8-86b3-40ab05ee5768" providerId="ADAL" clId="{55C08CEF-508E-4243-A21F-658659AAA730}" dt="2024-10-03T10:28:01.647" v="246" actId="1076"/>
          <ac:spMkLst>
            <pc:docMk/>
            <pc:sldMk cId="3496185466" sldId="1539"/>
            <ac:spMk id="35" creationId="{BED4C20A-28F4-3435-ABC2-641FD833AC80}"/>
          </ac:spMkLst>
        </pc:spChg>
        <pc:spChg chg="mod">
          <ac:chgData name="Familiari, Luigina" userId="8e10f51c-30b1-4da8-86b3-40ab05ee5768" providerId="ADAL" clId="{55C08CEF-508E-4243-A21F-658659AAA730}" dt="2024-10-03T10:28:01.191" v="245" actId="1076"/>
          <ac:spMkLst>
            <pc:docMk/>
            <pc:sldMk cId="3496185466" sldId="1539"/>
            <ac:spMk id="36" creationId="{247BCCAB-FA3E-2AA1-766D-AB8F22547308}"/>
          </ac:spMkLst>
        </pc:spChg>
        <pc:grpChg chg="mod">
          <ac:chgData name="Familiari, Luigina" userId="8e10f51c-30b1-4da8-86b3-40ab05ee5768" providerId="ADAL" clId="{55C08CEF-508E-4243-A21F-658659AAA730}" dt="2024-10-03T10:28:03.645" v="249" actId="14100"/>
          <ac:grpSpMkLst>
            <pc:docMk/>
            <pc:sldMk cId="3496185466" sldId="1539"/>
            <ac:grpSpMk id="37" creationId="{2296DFF9-DFC2-279A-34C6-676E0F6E8105}"/>
          </ac:grpSpMkLst>
        </pc:grpChg>
        <pc:cxnChg chg="add mod">
          <ac:chgData name="Familiari, Luigina" userId="8e10f51c-30b1-4da8-86b3-40ab05ee5768" providerId="ADAL" clId="{55C08CEF-508E-4243-A21F-658659AAA730}" dt="2024-10-07T09:41:06.100" v="395" actId="14100"/>
          <ac:cxnSpMkLst>
            <pc:docMk/>
            <pc:sldMk cId="3496185466" sldId="1539"/>
            <ac:cxnSpMk id="12" creationId="{C9995A44-8DCF-EB0A-C64A-7B27CCE5C7D1}"/>
          </ac:cxnSpMkLst>
        </pc:cxnChg>
        <pc:cxnChg chg="add mod">
          <ac:chgData name="Familiari, Luigina" userId="8e10f51c-30b1-4da8-86b3-40ab05ee5768" providerId="ADAL" clId="{55C08CEF-508E-4243-A21F-658659AAA730}" dt="2024-10-07T09:40:44.748" v="393" actId="1076"/>
          <ac:cxnSpMkLst>
            <pc:docMk/>
            <pc:sldMk cId="3496185466" sldId="1539"/>
            <ac:cxnSpMk id="29" creationId="{61FA7B6B-FF89-E751-4E2C-B3B1ADB520BF}"/>
          </ac:cxnSpMkLst>
        </pc:cxnChg>
        <pc:cxnChg chg="add mod">
          <ac:chgData name="Familiari, Luigina" userId="8e10f51c-30b1-4da8-86b3-40ab05ee5768" providerId="ADAL" clId="{55C08CEF-508E-4243-A21F-658659AAA730}" dt="2024-10-07T09:41:25.148" v="397" actId="14100"/>
          <ac:cxnSpMkLst>
            <pc:docMk/>
            <pc:sldMk cId="3496185466" sldId="1539"/>
            <ac:cxnSpMk id="31" creationId="{E28FB15D-47E9-1E94-C283-E41028791D94}"/>
          </ac:cxnSpMkLst>
        </pc:cxnChg>
        <pc:cxnChg chg="add mod">
          <ac:chgData name="Familiari, Luigina" userId="8e10f51c-30b1-4da8-86b3-40ab05ee5768" providerId="ADAL" clId="{55C08CEF-508E-4243-A21F-658659AAA730}" dt="2024-10-07T09:36:40.053" v="380" actId="1076"/>
          <ac:cxnSpMkLst>
            <pc:docMk/>
            <pc:sldMk cId="3496185466" sldId="1539"/>
            <ac:cxnSpMk id="33" creationId="{E05B3DAB-CDC4-D30B-20C3-35DD40182197}"/>
          </ac:cxnSpMkLst>
        </pc:cxnChg>
      </pc:sldChg>
    </pc:docChg>
  </pc:docChgLst>
  <pc:docChgLst>
    <pc:chgData name="Borsato, Filippo" userId="4c77346e-eeb3-47f2-92a7-8ae8ddef93da" providerId="ADAL" clId="{63E8B86A-F70D-4A95-8352-15DEB243D392}"/>
    <pc:docChg chg="undo redo custSel addSld delSld modSld sldOrd addSection modSection">
      <pc:chgData name="Borsato, Filippo" userId="4c77346e-eeb3-47f2-92a7-8ae8ddef93da" providerId="ADAL" clId="{63E8B86A-F70D-4A95-8352-15DEB243D392}" dt="2023-07-18T18:03:35.678" v="18256"/>
      <pc:docMkLst>
        <pc:docMk/>
      </pc:docMkLst>
      <pc:sldChg chg="add del">
        <pc:chgData name="Borsato, Filippo" userId="4c77346e-eeb3-47f2-92a7-8ae8ddef93da" providerId="ADAL" clId="{63E8B86A-F70D-4A95-8352-15DEB243D392}" dt="2023-07-10T08:15:09.775" v="46" actId="2696"/>
        <pc:sldMkLst>
          <pc:docMk/>
          <pc:sldMk cId="3927893775" sldId="352"/>
        </pc:sldMkLst>
      </pc:sldChg>
      <pc:sldChg chg="addSp delSp modSp mod">
        <pc:chgData name="Borsato, Filippo" userId="4c77346e-eeb3-47f2-92a7-8ae8ddef93da" providerId="ADAL" clId="{63E8B86A-F70D-4A95-8352-15DEB243D392}" dt="2023-07-18T18:02:39.054" v="18235"/>
        <pc:sldMkLst>
          <pc:docMk/>
          <pc:sldMk cId="4275450793" sldId="397"/>
        </pc:sldMkLst>
        <pc:spChg chg="mod">
          <ac:chgData name="Borsato, Filippo" userId="4c77346e-eeb3-47f2-92a7-8ae8ddef93da" providerId="ADAL" clId="{63E8B86A-F70D-4A95-8352-15DEB243D392}" dt="2023-07-18T12:14:31.532" v="5734" actId="1076"/>
          <ac:spMkLst>
            <pc:docMk/>
            <pc:sldMk cId="4275450793" sldId="397"/>
            <ac:spMk id="4" creationId="{8A5AD07F-F836-DB96-18CF-8BE7258BA347}"/>
          </ac:spMkLst>
        </pc:spChg>
        <pc:spChg chg="del">
          <ac:chgData name="Borsato, Filippo" userId="4c77346e-eeb3-47f2-92a7-8ae8ddef93da" providerId="ADAL" clId="{63E8B86A-F70D-4A95-8352-15DEB243D392}" dt="2023-07-18T07:38:52.131" v="4828" actId="478"/>
          <ac:spMkLst>
            <pc:docMk/>
            <pc:sldMk cId="4275450793" sldId="397"/>
            <ac:spMk id="9" creationId="{B1F0EB68-757D-6881-D11D-96002B0D4EC7}"/>
          </ac:spMkLst>
        </pc:spChg>
        <pc:grpChg chg="add mod">
          <ac:chgData name="Borsato, Filippo" userId="4c77346e-eeb3-47f2-92a7-8ae8ddef93da" providerId="ADAL" clId="{63E8B86A-F70D-4A95-8352-15DEB243D392}" dt="2023-07-10T15:51:08.429" v="4540" actId="1076"/>
          <ac:grpSpMkLst>
            <pc:docMk/>
            <pc:sldMk cId="4275450793" sldId="397"/>
            <ac:grpSpMk id="3" creationId="{596FAC0D-5BF3-9D6A-E07C-5FAB0207C164}"/>
          </ac:grpSpMkLst>
        </pc:grpChg>
        <pc:graphicFrameChg chg="mod modGraphic">
          <ac:chgData name="Borsato, Filippo" userId="4c77346e-eeb3-47f2-92a7-8ae8ddef93da" providerId="ADAL" clId="{63E8B86A-F70D-4A95-8352-15DEB243D392}" dt="2023-07-18T18:02:02.677" v="18231" actId="20577"/>
          <ac:graphicFrameMkLst>
            <pc:docMk/>
            <pc:sldMk cId="4275450793" sldId="397"/>
            <ac:graphicFrameMk id="6" creationId="{A6EA0DB4-2402-44B8-914A-174BEFCB076B}"/>
          </ac:graphicFrameMkLst>
        </pc:graphicFrameChg>
        <pc:graphicFrameChg chg="mod modGraphic">
          <ac:chgData name="Borsato, Filippo" userId="4c77346e-eeb3-47f2-92a7-8ae8ddef93da" providerId="ADAL" clId="{63E8B86A-F70D-4A95-8352-15DEB243D392}" dt="2023-07-18T18:01:58.775" v="18229" actId="14100"/>
          <ac:graphicFrameMkLst>
            <pc:docMk/>
            <pc:sldMk cId="4275450793" sldId="397"/>
            <ac:graphicFrameMk id="7" creationId="{5B6DD4E3-7D82-4203-8AA9-0340A4CDF49A}"/>
          </ac:graphicFrameMkLst>
        </pc:graphicFrameChg>
        <pc:picChg chg="add mod">
          <ac:chgData name="Borsato, Filippo" userId="4c77346e-eeb3-47f2-92a7-8ae8ddef93da" providerId="ADAL" clId="{63E8B86A-F70D-4A95-8352-15DEB243D392}" dt="2023-07-18T18:02:39.054" v="18235"/>
          <ac:picMkLst>
            <pc:docMk/>
            <pc:sldMk cId="4275450793" sldId="397"/>
            <ac:picMk id="2" creationId="{02DB5E88-1FD1-3C5A-6AFF-129B1F92A7F9}"/>
          </ac:picMkLst>
        </pc:picChg>
        <pc:picChg chg="add mod">
          <ac:chgData name="Borsato, Filippo" userId="4c77346e-eeb3-47f2-92a7-8ae8ddef93da" providerId="ADAL" clId="{63E8B86A-F70D-4A95-8352-15DEB243D392}" dt="2023-07-10T15:50:50.699" v="4536" actId="14100"/>
          <ac:picMkLst>
            <pc:docMk/>
            <pc:sldMk cId="4275450793" sldId="397"/>
            <ac:picMk id="2" creationId="{AF6B6125-F9F6-B03D-4FEA-668016ACC810}"/>
          </ac:picMkLst>
        </pc:picChg>
        <pc:picChg chg="mod">
          <ac:chgData name="Borsato, Filippo" userId="4c77346e-eeb3-47f2-92a7-8ae8ddef93da" providerId="ADAL" clId="{63E8B86A-F70D-4A95-8352-15DEB243D392}" dt="2023-07-10T15:51:08.429" v="4540" actId="1076"/>
          <ac:picMkLst>
            <pc:docMk/>
            <pc:sldMk cId="4275450793" sldId="397"/>
            <ac:picMk id="5" creationId="{C7E1E2DB-030B-DEBD-A3E5-ED54F1145832}"/>
          </ac:picMkLst>
        </pc:picChg>
        <pc:picChg chg="mod">
          <ac:chgData name="Borsato, Filippo" userId="4c77346e-eeb3-47f2-92a7-8ae8ddef93da" providerId="ADAL" clId="{63E8B86A-F70D-4A95-8352-15DEB243D392}" dt="2023-07-10T15:51:08.429" v="4540" actId="1076"/>
          <ac:picMkLst>
            <pc:docMk/>
            <pc:sldMk cId="4275450793" sldId="397"/>
            <ac:picMk id="8" creationId="{7F8C80A8-3A95-223D-5184-BC7ACDF7CF11}"/>
          </ac:picMkLst>
        </pc:picChg>
        <pc:picChg chg="del mod">
          <ac:chgData name="Borsato, Filippo" userId="4c77346e-eeb3-47f2-92a7-8ae8ddef93da" providerId="ADAL" clId="{63E8B86A-F70D-4A95-8352-15DEB243D392}" dt="2023-07-10T10:52:39.610" v="3783" actId="478"/>
          <ac:picMkLst>
            <pc:docMk/>
            <pc:sldMk cId="4275450793" sldId="397"/>
            <ac:picMk id="9" creationId="{E61DB7F1-3DDD-8C62-6556-8E876396B175}"/>
          </ac:picMkLst>
        </pc:picChg>
      </pc:sldChg>
      <pc:sldChg chg="addSp delSp modSp mod ord">
        <pc:chgData name="Borsato, Filippo" userId="4c77346e-eeb3-47f2-92a7-8ae8ddef93da" providerId="ADAL" clId="{63E8B86A-F70D-4A95-8352-15DEB243D392}" dt="2023-07-10T15:47:31.813" v="4463"/>
        <pc:sldMkLst>
          <pc:docMk/>
          <pc:sldMk cId="2337126305" sldId="406"/>
        </pc:sldMkLst>
        <pc:spChg chg="mod">
          <ac:chgData name="Borsato, Filippo" userId="4c77346e-eeb3-47f2-92a7-8ae8ddef93da" providerId="ADAL" clId="{63E8B86A-F70D-4A95-8352-15DEB243D392}" dt="2023-07-10T10:42:50.930" v="3721" actId="20577"/>
          <ac:spMkLst>
            <pc:docMk/>
            <pc:sldMk cId="2337126305" sldId="406"/>
            <ac:spMk id="2" creationId="{00000000-0000-0000-0000-000000000000}"/>
          </ac:spMkLst>
        </pc:spChg>
        <pc:spChg chg="add del mod">
          <ac:chgData name="Borsato, Filippo" userId="4c77346e-eeb3-47f2-92a7-8ae8ddef93da" providerId="ADAL" clId="{63E8B86A-F70D-4A95-8352-15DEB243D392}" dt="2023-07-10T09:47:21.135" v="1922"/>
          <ac:spMkLst>
            <pc:docMk/>
            <pc:sldMk cId="2337126305" sldId="406"/>
            <ac:spMk id="3" creationId="{05775217-95E6-7323-CE3C-54EE5D066B9B}"/>
          </ac:spMkLst>
        </pc:spChg>
        <pc:spChg chg="add del mod">
          <ac:chgData name="Borsato, Filippo" userId="4c77346e-eeb3-47f2-92a7-8ae8ddef93da" providerId="ADAL" clId="{63E8B86A-F70D-4A95-8352-15DEB243D392}" dt="2023-07-10T09:47:21.135" v="1922"/>
          <ac:spMkLst>
            <pc:docMk/>
            <pc:sldMk cId="2337126305" sldId="406"/>
            <ac:spMk id="4" creationId="{FDB0B4BD-A206-8840-C5D0-06C2FABD7624}"/>
          </ac:spMkLst>
        </pc:spChg>
        <pc:spChg chg="add del mod">
          <ac:chgData name="Borsato, Filippo" userId="4c77346e-eeb3-47f2-92a7-8ae8ddef93da" providerId="ADAL" clId="{63E8B86A-F70D-4A95-8352-15DEB243D392}" dt="2023-07-10T09:47:21.135" v="1922"/>
          <ac:spMkLst>
            <pc:docMk/>
            <pc:sldMk cId="2337126305" sldId="406"/>
            <ac:spMk id="5" creationId="{C81065C2-B3A3-5804-CDA1-8AEFBAE23BF6}"/>
          </ac:spMkLst>
        </pc:spChg>
        <pc:spChg chg="add del mod">
          <ac:chgData name="Borsato, Filippo" userId="4c77346e-eeb3-47f2-92a7-8ae8ddef93da" providerId="ADAL" clId="{63E8B86A-F70D-4A95-8352-15DEB243D392}" dt="2023-07-10T09:47:21.135" v="1922"/>
          <ac:spMkLst>
            <pc:docMk/>
            <pc:sldMk cId="2337126305" sldId="406"/>
            <ac:spMk id="6" creationId="{7D7D852B-171C-6F90-0F60-A250FEAC361E}"/>
          </ac:spMkLst>
        </pc:spChg>
        <pc:spChg chg="add del mod">
          <ac:chgData name="Borsato, Filippo" userId="4c77346e-eeb3-47f2-92a7-8ae8ddef93da" providerId="ADAL" clId="{63E8B86A-F70D-4A95-8352-15DEB243D392}" dt="2023-07-10T09:47:21.135" v="1922"/>
          <ac:spMkLst>
            <pc:docMk/>
            <pc:sldMk cId="2337126305" sldId="406"/>
            <ac:spMk id="7" creationId="{49F2D921-2F5B-502F-890B-1D041A80FA51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8" creationId="{FCEA8237-F0D0-FD55-310D-DF46896668B9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9" creationId="{59AA3F47-5374-8973-EC64-A3DCE27EB3DA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0" creationId="{32C447FF-1D82-F531-BE84-DC5AA49873A1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1" creationId="{D7F32EBC-4C75-D23F-71E5-E692F93044C6}"/>
          </ac:spMkLst>
        </pc:spChg>
        <pc:spChg chg="add del mod">
          <ac:chgData name="Borsato, Filippo" userId="4c77346e-eeb3-47f2-92a7-8ae8ddef93da" providerId="ADAL" clId="{63E8B86A-F70D-4A95-8352-15DEB243D392}" dt="2023-07-10T09:50:40.386" v="2078" actId="478"/>
          <ac:spMkLst>
            <pc:docMk/>
            <pc:sldMk cId="2337126305" sldId="406"/>
            <ac:spMk id="12" creationId="{7C92ED45-6B44-3629-2AD7-FCD8086A0786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3" creationId="{65B07D83-839B-D695-49F4-BB44A281649A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4" creationId="{4DC5ABA4-F15A-2FE0-92A1-B8841DB1BF40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5" creationId="{A48939B1-8B79-2A52-8D74-81B8C984CBCE}"/>
          </ac:spMkLst>
        </pc:spChg>
        <pc:spChg chg="add mod">
          <ac:chgData name="Borsato, Filippo" userId="4c77346e-eeb3-47f2-92a7-8ae8ddef93da" providerId="ADAL" clId="{63E8B86A-F70D-4A95-8352-15DEB243D392}" dt="2023-07-10T09:51:07.359" v="2080" actId="1076"/>
          <ac:spMkLst>
            <pc:docMk/>
            <pc:sldMk cId="2337126305" sldId="406"/>
            <ac:spMk id="16" creationId="{2FCF89A1-A262-5725-17F2-82CA2D8E3CA9}"/>
          </ac:spMkLst>
        </pc:spChg>
        <pc:spChg chg="add del mod">
          <ac:chgData name="Borsato, Filippo" userId="4c77346e-eeb3-47f2-92a7-8ae8ddef93da" providerId="ADAL" clId="{63E8B86A-F70D-4A95-8352-15DEB243D392}" dt="2023-07-10T09:50:40.386" v="2078" actId="478"/>
          <ac:spMkLst>
            <pc:docMk/>
            <pc:sldMk cId="2337126305" sldId="406"/>
            <ac:spMk id="17" creationId="{4B413B4C-F2DE-917F-7259-E5E51ADCEA03}"/>
          </ac:spMkLst>
        </pc:spChg>
        <pc:spChg chg="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18" creationId="{6293A15F-6B8F-4667-ABB9-9B1B52DDD6E9}"/>
          </ac:spMkLst>
        </pc:spChg>
        <pc:spChg chg="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19" creationId="{66C4C043-EB39-44CF-BF51-053A4EBA8C75}"/>
          </ac:spMkLst>
        </pc:spChg>
        <pc:spChg chg="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20" creationId="{0E490E8B-760D-4E86-AA18-599AC5553BF0}"/>
          </ac:spMkLst>
        </pc:spChg>
        <pc:spChg chg="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21" creationId="{B9CE178B-7BE9-4399-8376-35590D630974}"/>
          </ac:spMkLst>
        </pc:spChg>
        <pc:spChg chg="del mod">
          <ac:chgData name="Borsato, Filippo" userId="4c77346e-eeb3-47f2-92a7-8ae8ddef93da" providerId="ADAL" clId="{63E8B86A-F70D-4A95-8352-15DEB243D392}" dt="2023-07-10T10:01:37.676" v="2088" actId="21"/>
          <ac:spMkLst>
            <pc:docMk/>
            <pc:sldMk cId="2337126305" sldId="406"/>
            <ac:spMk id="22" creationId="{0049AAED-8E3D-450A-8F1B-39E278EADEFD}"/>
          </ac:spMkLst>
        </pc:spChg>
        <pc:spChg chg="del mod">
          <ac:chgData name="Borsato, Filippo" userId="4c77346e-eeb3-47f2-92a7-8ae8ddef93da" providerId="ADAL" clId="{63E8B86A-F70D-4A95-8352-15DEB243D392}" dt="2023-07-10T10:01:37.676" v="2088" actId="21"/>
          <ac:spMkLst>
            <pc:docMk/>
            <pc:sldMk cId="2337126305" sldId="406"/>
            <ac:spMk id="24" creationId="{CB4E311E-F9F5-4EB2-A7AF-88911C0A4826}"/>
          </ac:spMkLst>
        </pc:spChg>
        <pc:spChg chg="del mod">
          <ac:chgData name="Borsato, Filippo" userId="4c77346e-eeb3-47f2-92a7-8ae8ddef93da" providerId="ADAL" clId="{63E8B86A-F70D-4A95-8352-15DEB243D392}" dt="2023-07-10T10:01:37.676" v="2088" actId="21"/>
          <ac:spMkLst>
            <pc:docMk/>
            <pc:sldMk cId="2337126305" sldId="406"/>
            <ac:spMk id="25" creationId="{C870304A-4468-4CA2-8CD1-8AC51F6A9927}"/>
          </ac:spMkLst>
        </pc:spChg>
        <pc:spChg chg="del mod">
          <ac:chgData name="Borsato, Filippo" userId="4c77346e-eeb3-47f2-92a7-8ae8ddef93da" providerId="ADAL" clId="{63E8B86A-F70D-4A95-8352-15DEB243D392}" dt="2023-07-10T10:01:37.676" v="2088" actId="21"/>
          <ac:spMkLst>
            <pc:docMk/>
            <pc:sldMk cId="2337126305" sldId="406"/>
            <ac:spMk id="26" creationId="{2906DA2F-3206-44EC-854D-D9A09B80C02A}"/>
          </ac:spMkLst>
        </pc:spChg>
        <pc:spChg chg="del mod">
          <ac:chgData name="Borsato, Filippo" userId="4c77346e-eeb3-47f2-92a7-8ae8ddef93da" providerId="ADAL" clId="{63E8B86A-F70D-4A95-8352-15DEB243D392}" dt="2023-07-10T10:01:37.676" v="2088" actId="21"/>
          <ac:spMkLst>
            <pc:docMk/>
            <pc:sldMk cId="2337126305" sldId="406"/>
            <ac:spMk id="27" creationId="{B1335074-D76F-4341-B5C2-073FC2C77CCA}"/>
          </ac:spMkLst>
        </pc:spChg>
        <pc:spChg chg="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28" creationId="{D24D9A94-DC59-47A5-81B9-B2DEFC23B17B}"/>
          </ac:spMkLst>
        </pc:spChg>
        <pc:spChg chg="add del mod">
          <ac:chgData name="Borsato, Filippo" userId="4c77346e-eeb3-47f2-92a7-8ae8ddef93da" providerId="ADAL" clId="{63E8B86A-F70D-4A95-8352-15DEB243D392}" dt="2023-07-10T10:01:40.402" v="2089" actId="478"/>
          <ac:spMkLst>
            <pc:docMk/>
            <pc:sldMk cId="2337126305" sldId="406"/>
            <ac:spMk id="29" creationId="{6B8049B6-ED73-BC22-5223-D2F1E2AD3990}"/>
          </ac:spMkLst>
        </pc:spChg>
        <pc:spChg chg="add del mod">
          <ac:chgData name="Borsato, Filippo" userId="4c77346e-eeb3-47f2-92a7-8ae8ddef93da" providerId="ADAL" clId="{63E8B86A-F70D-4A95-8352-15DEB243D392}" dt="2023-07-10T10:01:40.402" v="2089" actId="478"/>
          <ac:spMkLst>
            <pc:docMk/>
            <pc:sldMk cId="2337126305" sldId="406"/>
            <ac:spMk id="31" creationId="{97C63BFC-2333-B9CF-C342-7075C2AC72EC}"/>
          </ac:spMkLst>
        </pc:spChg>
        <pc:spChg chg="add del mod">
          <ac:chgData name="Borsato, Filippo" userId="4c77346e-eeb3-47f2-92a7-8ae8ddef93da" providerId="ADAL" clId="{63E8B86A-F70D-4A95-8352-15DEB243D392}" dt="2023-07-10T10:01:40.402" v="2089" actId="478"/>
          <ac:spMkLst>
            <pc:docMk/>
            <pc:sldMk cId="2337126305" sldId="406"/>
            <ac:spMk id="33" creationId="{BE5D78F5-1FD4-CBF8-A9E2-BFBBC7ECE0DE}"/>
          </ac:spMkLst>
        </pc:spChg>
        <pc:spChg chg="add del mod">
          <ac:chgData name="Borsato, Filippo" userId="4c77346e-eeb3-47f2-92a7-8ae8ddef93da" providerId="ADAL" clId="{63E8B86A-F70D-4A95-8352-15DEB243D392}" dt="2023-07-10T10:01:40.402" v="2089" actId="478"/>
          <ac:spMkLst>
            <pc:docMk/>
            <pc:sldMk cId="2337126305" sldId="406"/>
            <ac:spMk id="35" creationId="{1A734055-3472-ECDC-86DA-182B41DBC2CC}"/>
          </ac:spMkLst>
        </pc:spChg>
        <pc:spChg chg="add del mod">
          <ac:chgData name="Borsato, Filippo" userId="4c77346e-eeb3-47f2-92a7-8ae8ddef93da" providerId="ADAL" clId="{63E8B86A-F70D-4A95-8352-15DEB243D392}" dt="2023-07-10T10:01:40.402" v="2089" actId="478"/>
          <ac:spMkLst>
            <pc:docMk/>
            <pc:sldMk cId="2337126305" sldId="406"/>
            <ac:spMk id="37" creationId="{C4DAD174-1333-99BF-E960-E16FD5BA651B}"/>
          </ac:spMkLst>
        </pc:spChg>
        <pc:spChg chg="add 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38" creationId="{C1545BC5-6D9B-9B95-F5BB-101726E27697}"/>
          </ac:spMkLst>
        </pc:spChg>
        <pc:spChg chg="add 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39" creationId="{F6F73DEE-2704-EC41-D3D4-5CB1B5C168F2}"/>
          </ac:spMkLst>
        </pc:spChg>
        <pc:spChg chg="add 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40" creationId="{CDD26598-CFCE-C771-498D-F1399FADAFF3}"/>
          </ac:spMkLst>
        </pc:spChg>
        <pc:spChg chg="add 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41" creationId="{436D7CC1-08C1-DFCF-5B1B-E948B8542D83}"/>
          </ac:spMkLst>
        </pc:spChg>
        <pc:spChg chg="add mod">
          <ac:chgData name="Borsato, Filippo" userId="4c77346e-eeb3-47f2-92a7-8ae8ddef93da" providerId="ADAL" clId="{63E8B86A-F70D-4A95-8352-15DEB243D392}" dt="2023-07-10T10:28:24.276" v="3028" actId="14100"/>
          <ac:spMkLst>
            <pc:docMk/>
            <pc:sldMk cId="2337126305" sldId="406"/>
            <ac:spMk id="42" creationId="{11D9BF0E-C536-F0E6-7490-44DA541A4E42}"/>
          </ac:spMkLst>
        </pc:spChg>
        <pc:spChg chg="add mod">
          <ac:chgData name="Borsato, Filippo" userId="4c77346e-eeb3-47f2-92a7-8ae8ddef93da" providerId="ADAL" clId="{63E8B86A-F70D-4A95-8352-15DEB243D392}" dt="2023-07-10T10:42:38.237" v="3710" actId="1076"/>
          <ac:spMkLst>
            <pc:docMk/>
            <pc:sldMk cId="2337126305" sldId="406"/>
            <ac:spMk id="43" creationId="{8C48CAD2-CA61-2DAE-BCA9-52A4EC6B330E}"/>
          </ac:spMkLst>
        </pc:spChg>
      </pc:sldChg>
      <pc:sldChg chg="addSp delSp modSp mod">
        <pc:chgData name="Borsato, Filippo" userId="4c77346e-eeb3-47f2-92a7-8ae8ddef93da" providerId="ADAL" clId="{63E8B86A-F70D-4A95-8352-15DEB243D392}" dt="2023-07-10T10:53:14.462" v="3790"/>
        <pc:sldMkLst>
          <pc:docMk/>
          <pc:sldMk cId="2913470382" sldId="434"/>
        </pc:sldMkLst>
        <pc:spChg chg="mod">
          <ac:chgData name="Borsato, Filippo" userId="4c77346e-eeb3-47f2-92a7-8ae8ddef93da" providerId="ADAL" clId="{63E8B86A-F70D-4A95-8352-15DEB243D392}" dt="2023-07-10T10:08:13.670" v="2179" actId="14100"/>
          <ac:spMkLst>
            <pc:docMk/>
            <pc:sldMk cId="2913470382" sldId="434"/>
            <ac:spMk id="5" creationId="{00000000-0000-0000-0000-000000000000}"/>
          </ac:spMkLst>
        </pc:spChg>
        <pc:grpChg chg="mod">
          <ac:chgData name="Borsato, Filippo" userId="4c77346e-eeb3-47f2-92a7-8ae8ddef93da" providerId="ADAL" clId="{63E8B86A-F70D-4A95-8352-15DEB243D392}" dt="2023-07-10T09:32:44.231" v="1737" actId="1076"/>
          <ac:grpSpMkLst>
            <pc:docMk/>
            <pc:sldMk cId="2913470382" sldId="434"/>
            <ac:grpSpMk id="6" creationId="{D52DC0B2-0780-4C37-A3AF-A923D59C5BB1}"/>
          </ac:grpSpMkLst>
        </pc:grpChg>
        <pc:picChg chg="add del mod">
          <ac:chgData name="Borsato, Filippo" userId="4c77346e-eeb3-47f2-92a7-8ae8ddef93da" providerId="ADAL" clId="{63E8B86A-F70D-4A95-8352-15DEB243D392}" dt="2023-07-10T10:53:13.488" v="3789" actId="478"/>
          <ac:picMkLst>
            <pc:docMk/>
            <pc:sldMk cId="2913470382" sldId="434"/>
            <ac:picMk id="2" creationId="{E27C8572-1789-E5B9-2EB9-115A92AC02E8}"/>
          </ac:picMkLst>
        </pc:picChg>
        <pc:picChg chg="mod">
          <ac:chgData name="Borsato, Filippo" userId="4c77346e-eeb3-47f2-92a7-8ae8ddef93da" providerId="ADAL" clId="{63E8B86A-F70D-4A95-8352-15DEB243D392}" dt="2023-07-10T09:32:44.231" v="1737" actId="1076"/>
          <ac:picMkLst>
            <pc:docMk/>
            <pc:sldMk cId="2913470382" sldId="434"/>
            <ac:picMk id="7" creationId="{76159620-20F9-4C03-8E48-CD3AB9B8135D}"/>
          </ac:picMkLst>
        </pc:picChg>
        <pc:picChg chg="mod">
          <ac:chgData name="Borsato, Filippo" userId="4c77346e-eeb3-47f2-92a7-8ae8ddef93da" providerId="ADAL" clId="{63E8B86A-F70D-4A95-8352-15DEB243D392}" dt="2023-07-10T09:32:44.231" v="1737" actId="1076"/>
          <ac:picMkLst>
            <pc:docMk/>
            <pc:sldMk cId="2913470382" sldId="434"/>
            <ac:picMk id="8" creationId="{94291B97-483D-492A-AE49-2E4BF8B1573A}"/>
          </ac:picMkLst>
        </pc:picChg>
        <pc:picChg chg="add mod">
          <ac:chgData name="Borsato, Filippo" userId="4c77346e-eeb3-47f2-92a7-8ae8ddef93da" providerId="ADAL" clId="{63E8B86A-F70D-4A95-8352-15DEB243D392}" dt="2023-07-10T10:53:14.462" v="3790"/>
          <ac:picMkLst>
            <pc:docMk/>
            <pc:sldMk cId="2913470382" sldId="434"/>
            <ac:picMk id="9" creationId="{7AB03810-7FDB-B99D-AC82-C931851B276B}"/>
          </ac:picMkLst>
        </pc:picChg>
      </pc:sldChg>
      <pc:sldChg chg="ord">
        <pc:chgData name="Borsato, Filippo" userId="4c77346e-eeb3-47f2-92a7-8ae8ddef93da" providerId="ADAL" clId="{63E8B86A-F70D-4A95-8352-15DEB243D392}" dt="2023-07-10T15:47:49.019" v="4469"/>
        <pc:sldMkLst>
          <pc:docMk/>
          <pc:sldMk cId="171610487" sldId="443"/>
        </pc:sldMkLst>
      </pc:sldChg>
      <pc:sldChg chg="addSp delSp modSp mod">
        <pc:chgData name="Borsato, Filippo" userId="4c77346e-eeb3-47f2-92a7-8ae8ddef93da" providerId="ADAL" clId="{63E8B86A-F70D-4A95-8352-15DEB243D392}" dt="2023-07-18T18:02:46.706" v="18238"/>
        <pc:sldMkLst>
          <pc:docMk/>
          <pc:sldMk cId="2877625125" sldId="445"/>
        </pc:sldMkLst>
        <pc:spChg chg="add del mod">
          <ac:chgData name="Borsato, Filippo" userId="4c77346e-eeb3-47f2-92a7-8ae8ddef93da" providerId="ADAL" clId="{63E8B86A-F70D-4A95-8352-15DEB243D392}" dt="2023-07-18T13:03:32.669" v="8543"/>
          <ac:spMkLst>
            <pc:docMk/>
            <pc:sldMk cId="2877625125" sldId="445"/>
            <ac:spMk id="3" creationId="{87D2E4D3-3260-0D27-C5E1-DDD831E91F40}"/>
          </ac:spMkLst>
        </pc:spChg>
        <pc:spChg chg="mod">
          <ac:chgData name="Borsato, Filippo" userId="4c77346e-eeb3-47f2-92a7-8ae8ddef93da" providerId="ADAL" clId="{63E8B86A-F70D-4A95-8352-15DEB243D392}" dt="2023-07-18T13:09:10.446" v="8802" actId="20577"/>
          <ac:spMkLst>
            <pc:docMk/>
            <pc:sldMk cId="2877625125" sldId="445"/>
            <ac:spMk id="5" creationId="{8C163FB6-DD27-A58A-DB95-12B4E216DA97}"/>
          </ac:spMkLst>
        </pc:spChg>
        <pc:spChg chg="add del mod">
          <ac:chgData name="Borsato, Filippo" userId="4c77346e-eeb3-47f2-92a7-8ae8ddef93da" providerId="ADAL" clId="{63E8B86A-F70D-4A95-8352-15DEB243D392}" dt="2023-07-18T13:14:38.747" v="9576" actId="478"/>
          <ac:spMkLst>
            <pc:docMk/>
            <pc:sldMk cId="2877625125" sldId="445"/>
            <ac:spMk id="6" creationId="{6B1DEDA2-063B-1157-39DD-8FA7CED35AD2}"/>
          </ac:spMkLst>
        </pc:spChg>
        <pc:spChg chg="mod">
          <ac:chgData name="Borsato, Filippo" userId="4c77346e-eeb3-47f2-92a7-8ae8ddef93da" providerId="ADAL" clId="{63E8B86A-F70D-4A95-8352-15DEB243D392}" dt="2023-07-18T13:03:24.932" v="8542"/>
          <ac:spMkLst>
            <pc:docMk/>
            <pc:sldMk cId="2877625125" sldId="445"/>
            <ac:spMk id="7" creationId="{8037A54A-56DB-4245-CA4E-418135E5B442}"/>
          </ac:spMkLst>
        </pc:spChg>
        <pc:spChg chg="mod">
          <ac:chgData name="Borsato, Filippo" userId="4c77346e-eeb3-47f2-92a7-8ae8ddef93da" providerId="ADAL" clId="{63E8B86A-F70D-4A95-8352-15DEB243D392}" dt="2023-07-18T13:03:24.932" v="8542"/>
          <ac:spMkLst>
            <pc:docMk/>
            <pc:sldMk cId="2877625125" sldId="445"/>
            <ac:spMk id="8" creationId="{44F944EF-87F2-0A52-7D8C-1108B166B34F}"/>
          </ac:spMkLst>
        </pc:spChg>
        <pc:spChg chg="del mod">
          <ac:chgData name="Borsato, Filippo" userId="4c77346e-eeb3-47f2-92a7-8ae8ddef93da" providerId="ADAL" clId="{63E8B86A-F70D-4A95-8352-15DEB243D392}" dt="2023-07-18T13:03:39.581" v="8546" actId="21"/>
          <ac:spMkLst>
            <pc:docMk/>
            <pc:sldMk cId="2877625125" sldId="445"/>
            <ac:spMk id="9" creationId="{51D02A53-B849-4A84-BF62-3CBEC4973472}"/>
          </ac:spMkLst>
        </pc:spChg>
        <pc:spChg chg="add mod">
          <ac:chgData name="Borsato, Filippo" userId="4c77346e-eeb3-47f2-92a7-8ae8ddef93da" providerId="ADAL" clId="{63E8B86A-F70D-4A95-8352-15DEB243D392}" dt="2023-07-18T13:22:31.631" v="9690" actId="1076"/>
          <ac:spMkLst>
            <pc:docMk/>
            <pc:sldMk cId="2877625125" sldId="445"/>
            <ac:spMk id="10" creationId="{A345D6A4-E163-02DC-1B55-2D7AE3259B50}"/>
          </ac:spMkLst>
        </pc:spChg>
        <pc:spChg chg="mod">
          <ac:chgData name="Borsato, Filippo" userId="4c77346e-eeb3-47f2-92a7-8ae8ddef93da" providerId="ADAL" clId="{63E8B86A-F70D-4A95-8352-15DEB243D392}" dt="2023-07-18T18:01:08.620" v="18218" actId="1076"/>
          <ac:spMkLst>
            <pc:docMk/>
            <pc:sldMk cId="2877625125" sldId="445"/>
            <ac:spMk id="12" creationId="{2125955A-607C-FB68-79FA-8816DB2A78B9}"/>
          </ac:spMkLst>
        </pc:spChg>
        <pc:spChg chg="add del mod">
          <ac:chgData name="Borsato, Filippo" userId="4c77346e-eeb3-47f2-92a7-8ae8ddef93da" providerId="ADAL" clId="{63E8B86A-F70D-4A95-8352-15DEB243D392}" dt="2023-07-18T13:03:32.669" v="8543"/>
          <ac:spMkLst>
            <pc:docMk/>
            <pc:sldMk cId="2877625125" sldId="445"/>
            <ac:spMk id="13" creationId="{F32EB2A6-CD5F-C806-210B-9E0F624B0DCE}"/>
          </ac:spMkLst>
        </pc:spChg>
        <pc:spChg chg="mod">
          <ac:chgData name="Borsato, Filippo" userId="4c77346e-eeb3-47f2-92a7-8ae8ddef93da" providerId="ADAL" clId="{63E8B86A-F70D-4A95-8352-15DEB243D392}" dt="2023-07-18T18:00:39.447" v="18213" actId="1076"/>
          <ac:spMkLst>
            <pc:docMk/>
            <pc:sldMk cId="2877625125" sldId="445"/>
            <ac:spMk id="15" creationId="{C26B240D-5E8D-3376-1150-D1F1E7C16F3B}"/>
          </ac:spMkLst>
        </pc:spChg>
        <pc:spChg chg="add mod">
          <ac:chgData name="Borsato, Filippo" userId="4c77346e-eeb3-47f2-92a7-8ae8ddef93da" providerId="ADAL" clId="{63E8B86A-F70D-4A95-8352-15DEB243D392}" dt="2023-07-18T18:01:08.620" v="18218" actId="1076"/>
          <ac:spMkLst>
            <pc:docMk/>
            <pc:sldMk cId="2877625125" sldId="445"/>
            <ac:spMk id="16" creationId="{2426BED9-EB80-99EE-B349-2D3B05BD9238}"/>
          </ac:spMkLst>
        </pc:spChg>
        <pc:spChg chg="mod">
          <ac:chgData name="Borsato, Filippo" userId="4c77346e-eeb3-47f2-92a7-8ae8ddef93da" providerId="ADAL" clId="{63E8B86A-F70D-4A95-8352-15DEB243D392}" dt="2023-07-18T18:01:08.620" v="18218" actId="1076"/>
          <ac:spMkLst>
            <pc:docMk/>
            <pc:sldMk cId="2877625125" sldId="445"/>
            <ac:spMk id="18" creationId="{CB7ACC00-FA2E-2930-13F3-DCEEE5297746}"/>
          </ac:spMkLst>
        </pc:spChg>
        <pc:spChg chg="mod">
          <ac:chgData name="Borsato, Filippo" userId="4c77346e-eeb3-47f2-92a7-8ae8ddef93da" providerId="ADAL" clId="{63E8B86A-F70D-4A95-8352-15DEB243D392}" dt="2023-07-18T13:03:36.141" v="8545"/>
          <ac:spMkLst>
            <pc:docMk/>
            <pc:sldMk cId="2877625125" sldId="445"/>
            <ac:spMk id="19" creationId="{1F15B6DC-B126-E293-B511-E2280E51BBB5}"/>
          </ac:spMkLst>
        </pc:spChg>
        <pc:spChg chg="add mod">
          <ac:chgData name="Borsato, Filippo" userId="4c77346e-eeb3-47f2-92a7-8ae8ddef93da" providerId="ADAL" clId="{63E8B86A-F70D-4A95-8352-15DEB243D392}" dt="2023-07-18T13:29:10.830" v="10076" actId="114"/>
          <ac:spMkLst>
            <pc:docMk/>
            <pc:sldMk cId="2877625125" sldId="445"/>
            <ac:spMk id="21" creationId="{BFC06CA8-9507-2A5F-AE5A-BE5D24736BC6}"/>
          </ac:spMkLst>
        </pc:spChg>
        <pc:spChg chg="mod">
          <ac:chgData name="Borsato, Filippo" userId="4c77346e-eeb3-47f2-92a7-8ae8ddef93da" providerId="ADAL" clId="{63E8B86A-F70D-4A95-8352-15DEB243D392}" dt="2023-07-18T18:00:39.447" v="18213" actId="1076"/>
          <ac:spMkLst>
            <pc:docMk/>
            <pc:sldMk cId="2877625125" sldId="445"/>
            <ac:spMk id="24" creationId="{F93F7803-EBC1-C3AD-72BC-06E849731C44}"/>
          </ac:spMkLst>
        </pc:spChg>
        <pc:spChg chg="add del mod">
          <ac:chgData name="Borsato, Filippo" userId="4c77346e-eeb3-47f2-92a7-8ae8ddef93da" providerId="ADAL" clId="{63E8B86A-F70D-4A95-8352-15DEB243D392}" dt="2023-07-18T13:09:13.002" v="8803" actId="478"/>
          <ac:spMkLst>
            <pc:docMk/>
            <pc:sldMk cId="2877625125" sldId="445"/>
            <ac:spMk id="25" creationId="{DB933D56-8189-1E17-041C-66EBA15276D9}"/>
          </ac:spMkLst>
        </pc:spChg>
        <pc:spChg chg="add mod">
          <ac:chgData name="Borsato, Filippo" userId="4c77346e-eeb3-47f2-92a7-8ae8ddef93da" providerId="ADAL" clId="{63E8B86A-F70D-4A95-8352-15DEB243D392}" dt="2023-07-18T13:17:13.473" v="9623" actId="1076"/>
          <ac:spMkLst>
            <pc:docMk/>
            <pc:sldMk cId="2877625125" sldId="445"/>
            <ac:spMk id="26" creationId="{455AEF67-51F6-7100-2D98-D8C5803C2E92}"/>
          </ac:spMkLst>
        </pc:spChg>
        <pc:spChg chg="add mod">
          <ac:chgData name="Borsato, Filippo" userId="4c77346e-eeb3-47f2-92a7-8ae8ddef93da" providerId="ADAL" clId="{63E8B86A-F70D-4A95-8352-15DEB243D392}" dt="2023-07-18T18:01:08.620" v="18218" actId="1076"/>
          <ac:spMkLst>
            <pc:docMk/>
            <pc:sldMk cId="2877625125" sldId="445"/>
            <ac:spMk id="27" creationId="{006E041F-CCC1-E29B-3AF7-5C12BDBA1E50}"/>
          </ac:spMkLst>
        </pc:spChg>
        <pc:spChg chg="add mod">
          <ac:chgData name="Borsato, Filippo" userId="4c77346e-eeb3-47f2-92a7-8ae8ddef93da" providerId="ADAL" clId="{63E8B86A-F70D-4A95-8352-15DEB243D392}" dt="2023-07-18T13:16:41.648" v="9615" actId="767"/>
          <ac:spMkLst>
            <pc:docMk/>
            <pc:sldMk cId="2877625125" sldId="445"/>
            <ac:spMk id="28" creationId="{56065326-4623-B8C0-F9AD-05A7837F039C}"/>
          </ac:spMkLst>
        </pc:spChg>
        <pc:spChg chg="add del mod">
          <ac:chgData name="Borsato, Filippo" userId="4c77346e-eeb3-47f2-92a7-8ae8ddef93da" providerId="ADAL" clId="{63E8B86A-F70D-4A95-8352-15DEB243D392}" dt="2023-07-18T13:16:44.497" v="9617" actId="478"/>
          <ac:spMkLst>
            <pc:docMk/>
            <pc:sldMk cId="2877625125" sldId="445"/>
            <ac:spMk id="29" creationId="{34E49AB5-7398-F14C-80E7-5FD94A177C2F}"/>
          </ac:spMkLst>
        </pc:spChg>
        <pc:spChg chg="mod">
          <ac:chgData name="Borsato, Filippo" userId="4c77346e-eeb3-47f2-92a7-8ae8ddef93da" providerId="ADAL" clId="{63E8B86A-F70D-4A95-8352-15DEB243D392}" dt="2023-07-18T13:18:46.129" v="9639"/>
          <ac:spMkLst>
            <pc:docMk/>
            <pc:sldMk cId="2877625125" sldId="445"/>
            <ac:spMk id="33" creationId="{E9D32F05-59C5-0DDA-F0CA-1143930CA5A7}"/>
          </ac:spMkLst>
        </pc:spChg>
        <pc:spChg chg="mod">
          <ac:chgData name="Borsato, Filippo" userId="4c77346e-eeb3-47f2-92a7-8ae8ddef93da" providerId="ADAL" clId="{63E8B86A-F70D-4A95-8352-15DEB243D392}" dt="2023-07-18T13:18:46.129" v="9639"/>
          <ac:spMkLst>
            <pc:docMk/>
            <pc:sldMk cId="2877625125" sldId="445"/>
            <ac:spMk id="34" creationId="{38E69BF9-64BA-EFD4-E622-8FBD9B028DCC}"/>
          </ac:spMkLst>
        </pc:spChg>
        <pc:spChg chg="add mod">
          <ac:chgData name="Borsato, Filippo" userId="4c77346e-eeb3-47f2-92a7-8ae8ddef93da" providerId="ADAL" clId="{63E8B86A-F70D-4A95-8352-15DEB243D392}" dt="2023-07-18T13:28:54.225" v="10074" actId="20577"/>
          <ac:spMkLst>
            <pc:docMk/>
            <pc:sldMk cId="2877625125" sldId="445"/>
            <ac:spMk id="41" creationId="{418E9621-BCA3-D3F5-AB26-F1ADAF298770}"/>
          </ac:spMkLst>
        </pc:spChg>
        <pc:grpChg chg="add del mod">
          <ac:chgData name="Borsato, Filippo" userId="4c77346e-eeb3-47f2-92a7-8ae8ddef93da" providerId="ADAL" clId="{63E8B86A-F70D-4A95-8352-15DEB243D392}" dt="2023-07-18T13:03:32.669" v="8543"/>
          <ac:grpSpMkLst>
            <pc:docMk/>
            <pc:sldMk cId="2877625125" sldId="445"/>
            <ac:grpSpMk id="4" creationId="{D6157146-9AC1-F504-4C2F-ABCEFE3D8EC3}"/>
          </ac:grpSpMkLst>
        </pc:grpChg>
        <pc:grpChg chg="add mod">
          <ac:chgData name="Borsato, Filippo" userId="4c77346e-eeb3-47f2-92a7-8ae8ddef93da" providerId="ADAL" clId="{63E8B86A-F70D-4A95-8352-15DEB243D392}" dt="2023-07-18T13:22:08.674" v="9687" actId="1076"/>
          <ac:grpSpMkLst>
            <pc:docMk/>
            <pc:sldMk cId="2877625125" sldId="445"/>
            <ac:grpSpMk id="17" creationId="{BB47932A-3336-E6AC-1F84-F02856DF8530}"/>
          </ac:grpSpMkLst>
        </pc:grpChg>
        <pc:grpChg chg="add del mod">
          <ac:chgData name="Borsato, Filippo" userId="4c77346e-eeb3-47f2-92a7-8ae8ddef93da" providerId="ADAL" clId="{63E8B86A-F70D-4A95-8352-15DEB243D392}" dt="2023-07-18T13:18:47.881" v="9640" actId="478"/>
          <ac:grpSpMkLst>
            <pc:docMk/>
            <pc:sldMk cId="2877625125" sldId="445"/>
            <ac:grpSpMk id="32" creationId="{8D8CB27A-288A-BFC0-068E-6705E5EC9E55}"/>
          </ac:grpSpMkLst>
        </pc:grpChg>
        <pc:graphicFrameChg chg="add del mod">
          <ac:chgData name="Borsato, Filippo" userId="4c77346e-eeb3-47f2-92a7-8ae8ddef93da" providerId="ADAL" clId="{63E8B86A-F70D-4A95-8352-15DEB243D392}" dt="2023-07-18T13:03:39.581" v="8546" actId="21"/>
          <ac:graphicFrameMkLst>
            <pc:docMk/>
            <pc:sldMk cId="2877625125" sldId="445"/>
            <ac:graphicFrameMk id="2" creationId="{8F98CD30-F122-497C-9A2F-D597938ABF77}"/>
          </ac:graphicFrameMkLst>
        </pc:graphicFrameChg>
        <pc:graphicFrameChg chg="add del mod">
          <ac:chgData name="Borsato, Filippo" userId="4c77346e-eeb3-47f2-92a7-8ae8ddef93da" providerId="ADAL" clId="{63E8B86A-F70D-4A95-8352-15DEB243D392}" dt="2023-07-18T07:41:04.213" v="4832" actId="478"/>
          <ac:graphicFrameMkLst>
            <pc:docMk/>
            <pc:sldMk cId="2877625125" sldId="445"/>
            <ac:graphicFrameMk id="3" creationId="{F86564EF-EF0E-CAA3-8215-7FBD30085B3E}"/>
          </ac:graphicFrameMkLst>
        </pc:graphicFrameChg>
        <pc:graphicFrameChg chg="add del mod modGraphic">
          <ac:chgData name="Borsato, Filippo" userId="4c77346e-eeb3-47f2-92a7-8ae8ddef93da" providerId="ADAL" clId="{63E8B86A-F70D-4A95-8352-15DEB243D392}" dt="2023-07-10T10:21:08.620" v="2601" actId="478"/>
          <ac:graphicFrameMkLst>
            <pc:docMk/>
            <pc:sldMk cId="2877625125" sldId="445"/>
            <ac:graphicFrameMk id="4" creationId="{3DEEC414-CB21-6AD9-ADC3-B9A1360382CE}"/>
          </ac:graphicFrameMkLst>
        </pc:graphicFrameChg>
        <pc:graphicFrameChg chg="add del mod">
          <ac:chgData name="Borsato, Filippo" userId="4c77346e-eeb3-47f2-92a7-8ae8ddef93da" providerId="ADAL" clId="{63E8B86A-F70D-4A95-8352-15DEB243D392}" dt="2023-07-18T07:41:09.945" v="4833" actId="21"/>
          <ac:graphicFrameMkLst>
            <pc:docMk/>
            <pc:sldMk cId="2877625125" sldId="445"/>
            <ac:graphicFrameMk id="4" creationId="{CB87E5E4-65CE-49AE-82AF-365F39E534FB}"/>
          </ac:graphicFrameMkLst>
        </pc:graphicFrameChg>
        <pc:graphicFrameChg chg="add del mod modGraphic">
          <ac:chgData name="Borsato, Filippo" userId="4c77346e-eeb3-47f2-92a7-8ae8ddef93da" providerId="ADAL" clId="{63E8B86A-F70D-4A95-8352-15DEB243D392}" dt="2023-07-10T10:22:12.121" v="2634" actId="478"/>
          <ac:graphicFrameMkLst>
            <pc:docMk/>
            <pc:sldMk cId="2877625125" sldId="445"/>
            <ac:graphicFrameMk id="7" creationId="{F54F88E9-E6C0-96B3-FA2F-667BD5B035C1}"/>
          </ac:graphicFrameMkLst>
        </pc:graphicFrameChg>
        <pc:graphicFrameChg chg="add del mod modGraphic">
          <ac:chgData name="Borsato, Filippo" userId="4c77346e-eeb3-47f2-92a7-8ae8ddef93da" providerId="ADAL" clId="{63E8B86A-F70D-4A95-8352-15DEB243D392}" dt="2023-07-10T10:55:21.999" v="3817" actId="21"/>
          <ac:graphicFrameMkLst>
            <pc:docMk/>
            <pc:sldMk cId="2877625125" sldId="445"/>
            <ac:graphicFrameMk id="8" creationId="{AF05283B-795F-C0F7-DBB4-0CE1D89166A2}"/>
          </ac:graphicFrameMkLst>
        </pc:graphicFrameChg>
        <pc:picChg chg="add del mod">
          <ac:chgData name="Borsato, Filippo" userId="4c77346e-eeb3-47f2-92a7-8ae8ddef93da" providerId="ADAL" clId="{63E8B86A-F70D-4A95-8352-15DEB243D392}" dt="2023-07-10T10:13:54.987" v="2336" actId="478"/>
          <ac:picMkLst>
            <pc:docMk/>
            <pc:sldMk cId="2877625125" sldId="445"/>
            <ac:picMk id="2" creationId="{EC010D16-9B9A-B382-61A0-960BE4873592}"/>
          </ac:picMkLst>
        </pc:picChg>
        <pc:picChg chg="add mod">
          <ac:chgData name="Borsato, Filippo" userId="4c77346e-eeb3-47f2-92a7-8ae8ddef93da" providerId="ADAL" clId="{63E8B86A-F70D-4A95-8352-15DEB243D392}" dt="2023-07-18T18:02:46.706" v="18238"/>
          <ac:picMkLst>
            <pc:docMk/>
            <pc:sldMk cId="2877625125" sldId="445"/>
            <ac:picMk id="3" creationId="{FB7B1D4E-51D6-8267-7952-D7A505C7A842}"/>
          </ac:picMkLst>
        </pc:picChg>
        <pc:picChg chg="add del mod">
          <ac:chgData name="Borsato, Filippo" userId="4c77346e-eeb3-47f2-92a7-8ae8ddef93da" providerId="ADAL" clId="{63E8B86A-F70D-4A95-8352-15DEB243D392}" dt="2023-07-10T10:54:39.532" v="3813" actId="478"/>
          <ac:picMkLst>
            <pc:docMk/>
            <pc:sldMk cId="2877625125" sldId="445"/>
            <ac:picMk id="6" creationId="{F7791C42-9E90-B319-6274-B524FC342C82}"/>
          </ac:picMkLst>
        </pc:picChg>
        <pc:picChg chg="add del mod">
          <ac:chgData name="Borsato, Filippo" userId="4c77346e-eeb3-47f2-92a7-8ae8ddef93da" providerId="ADAL" clId="{63E8B86A-F70D-4A95-8352-15DEB243D392}" dt="2023-07-18T13:57:00.444" v="10151" actId="478"/>
          <ac:picMkLst>
            <pc:docMk/>
            <pc:sldMk cId="2877625125" sldId="445"/>
            <ac:picMk id="11" creationId="{7915EC2C-BF41-9C44-98AF-E7FA3C380277}"/>
          </ac:picMkLst>
        </pc:picChg>
        <pc:picChg chg="add del mod">
          <ac:chgData name="Borsato, Filippo" userId="4c77346e-eeb3-47f2-92a7-8ae8ddef93da" providerId="ADAL" clId="{63E8B86A-F70D-4A95-8352-15DEB243D392}" dt="2023-07-18T13:03:32.669" v="8543"/>
          <ac:picMkLst>
            <pc:docMk/>
            <pc:sldMk cId="2877625125" sldId="445"/>
            <ac:picMk id="12" creationId="{7CB12A27-F3B5-C16C-8CDF-67976A3C65A2}"/>
          </ac:picMkLst>
        </pc:picChg>
        <pc:picChg chg="mod">
          <ac:chgData name="Borsato, Filippo" userId="4c77346e-eeb3-47f2-92a7-8ae8ddef93da" providerId="ADAL" clId="{63E8B86A-F70D-4A95-8352-15DEB243D392}" dt="2023-07-18T18:01:08.620" v="18218" actId="1076"/>
          <ac:picMkLst>
            <pc:docMk/>
            <pc:sldMk cId="2877625125" sldId="445"/>
            <ac:picMk id="14" creationId="{0C41975F-49D8-64EC-B770-F4C8DD62BC2A}"/>
          </ac:picMkLst>
        </pc:picChg>
        <pc:picChg chg="add del mod">
          <ac:chgData name="Borsato, Filippo" userId="4c77346e-eeb3-47f2-92a7-8ae8ddef93da" providerId="ADAL" clId="{63E8B86A-F70D-4A95-8352-15DEB243D392}" dt="2023-07-18T13:03:32.669" v="8543"/>
          <ac:picMkLst>
            <pc:docMk/>
            <pc:sldMk cId="2877625125" sldId="445"/>
            <ac:picMk id="14" creationId="{E78046DE-1097-548F-BC6B-E3187912E46E}"/>
          </ac:picMkLst>
        </pc:picChg>
        <pc:picChg chg="add del mod">
          <ac:chgData name="Borsato, Filippo" userId="4c77346e-eeb3-47f2-92a7-8ae8ddef93da" providerId="ADAL" clId="{63E8B86A-F70D-4A95-8352-15DEB243D392}" dt="2023-07-18T13:03:32.669" v="8543"/>
          <ac:picMkLst>
            <pc:docMk/>
            <pc:sldMk cId="2877625125" sldId="445"/>
            <ac:picMk id="15" creationId="{A799F80D-CA1A-766A-C0C3-4CB01A99E1D6}"/>
          </ac:picMkLst>
        </pc:picChg>
        <pc:picChg chg="add mod">
          <ac:chgData name="Borsato, Filippo" userId="4c77346e-eeb3-47f2-92a7-8ae8ddef93da" providerId="ADAL" clId="{63E8B86A-F70D-4A95-8352-15DEB243D392}" dt="2023-07-18T18:01:23.230" v="18225" actId="1035"/>
          <ac:picMkLst>
            <pc:docMk/>
            <pc:sldMk cId="2877625125" sldId="445"/>
            <ac:picMk id="20" creationId="{ABB7170D-1659-3178-A892-B44EBB029898}"/>
          </ac:picMkLst>
        </pc:picChg>
        <pc:picChg chg="add mod modCrop">
          <ac:chgData name="Borsato, Filippo" userId="4c77346e-eeb3-47f2-92a7-8ae8ddef93da" providerId="ADAL" clId="{63E8B86A-F70D-4A95-8352-15DEB243D392}" dt="2023-07-18T18:01:16.171" v="18221" actId="1076"/>
          <ac:picMkLst>
            <pc:docMk/>
            <pc:sldMk cId="2877625125" sldId="445"/>
            <ac:picMk id="22" creationId="{BACFD0BF-B204-2B7E-8827-33686C508188}"/>
          </ac:picMkLst>
        </pc:picChg>
        <pc:picChg chg="add mod">
          <ac:chgData name="Borsato, Filippo" userId="4c77346e-eeb3-47f2-92a7-8ae8ddef93da" providerId="ADAL" clId="{63E8B86A-F70D-4A95-8352-15DEB243D392}" dt="2023-07-18T13:28:48.611" v="10068" actId="1076"/>
          <ac:picMkLst>
            <pc:docMk/>
            <pc:sldMk cId="2877625125" sldId="445"/>
            <ac:picMk id="23" creationId="{3E0BD329-6B6C-7F76-6E82-700FEE92FE8F}"/>
          </ac:picMkLst>
        </pc:picChg>
        <pc:picChg chg="mod">
          <ac:chgData name="Borsato, Filippo" userId="4c77346e-eeb3-47f2-92a7-8ae8ddef93da" providerId="ADAL" clId="{63E8B86A-F70D-4A95-8352-15DEB243D392}" dt="2023-07-18T18:00:39.447" v="18213" actId="1076"/>
          <ac:picMkLst>
            <pc:docMk/>
            <pc:sldMk cId="2877625125" sldId="445"/>
            <ac:picMk id="29" creationId="{19064157-F439-18B2-442F-7334F569E1B7}"/>
          </ac:picMkLst>
        </pc:picChg>
        <pc:picChg chg="add del mod">
          <ac:chgData name="Borsato, Filippo" userId="4c77346e-eeb3-47f2-92a7-8ae8ddef93da" providerId="ADAL" clId="{63E8B86A-F70D-4A95-8352-15DEB243D392}" dt="2023-07-18T13:18:08.233" v="9638" actId="931"/>
          <ac:picMkLst>
            <pc:docMk/>
            <pc:sldMk cId="2877625125" sldId="445"/>
            <ac:picMk id="31" creationId="{F28C9386-E669-0A9A-65C4-DB4DB8650CFD}"/>
          </ac:picMkLst>
        </pc:picChg>
        <pc:picChg chg="add mod">
          <ac:chgData name="Borsato, Filippo" userId="4c77346e-eeb3-47f2-92a7-8ae8ddef93da" providerId="ADAL" clId="{63E8B86A-F70D-4A95-8352-15DEB243D392}" dt="2023-07-18T18:01:08.620" v="18218" actId="1076"/>
          <ac:picMkLst>
            <pc:docMk/>
            <pc:sldMk cId="2877625125" sldId="445"/>
            <ac:picMk id="36" creationId="{D1D6A96D-E94E-CCBE-7B8B-29FF7CFF94DF}"/>
          </ac:picMkLst>
        </pc:picChg>
        <pc:picChg chg="add del mod">
          <ac:chgData name="Borsato, Filippo" userId="4c77346e-eeb3-47f2-92a7-8ae8ddef93da" providerId="ADAL" clId="{63E8B86A-F70D-4A95-8352-15DEB243D392}" dt="2023-07-18T13:20:37.495" v="9659" actId="478"/>
          <ac:picMkLst>
            <pc:docMk/>
            <pc:sldMk cId="2877625125" sldId="445"/>
            <ac:picMk id="38" creationId="{57324122-906F-C310-626F-D61ED9DAFB3D}"/>
          </ac:picMkLst>
        </pc:picChg>
        <pc:picChg chg="add mod">
          <ac:chgData name="Borsato, Filippo" userId="4c77346e-eeb3-47f2-92a7-8ae8ddef93da" providerId="ADAL" clId="{63E8B86A-F70D-4A95-8352-15DEB243D392}" dt="2023-07-18T13:22:08.674" v="9687" actId="1076"/>
          <ac:picMkLst>
            <pc:docMk/>
            <pc:sldMk cId="2877625125" sldId="445"/>
            <ac:picMk id="40" creationId="{29025F1C-0AAC-A2C5-89E8-B14C77A6CB02}"/>
          </ac:picMkLst>
        </pc:picChg>
        <pc:picChg chg="add del mod">
          <ac:chgData name="Borsato, Filippo" userId="4c77346e-eeb3-47f2-92a7-8ae8ddef93da" providerId="ADAL" clId="{63E8B86A-F70D-4A95-8352-15DEB243D392}" dt="2023-07-18T13:47:53.731" v="10078" actId="478"/>
          <ac:picMkLst>
            <pc:docMk/>
            <pc:sldMk cId="2877625125" sldId="445"/>
            <ac:picMk id="43" creationId="{B398E0F6-F111-C163-E80F-6C2A27E9BD22}"/>
          </ac:picMkLst>
        </pc:picChg>
        <pc:picChg chg="add del mod modCrop">
          <ac:chgData name="Borsato, Filippo" userId="4c77346e-eeb3-47f2-92a7-8ae8ddef93da" providerId="ADAL" clId="{63E8B86A-F70D-4A95-8352-15DEB243D392}" dt="2023-07-18T13:48:11.037" v="10082" actId="478"/>
          <ac:picMkLst>
            <pc:docMk/>
            <pc:sldMk cId="2877625125" sldId="445"/>
            <ac:picMk id="45" creationId="{957C26A4-127A-C35E-9955-8EC782051694}"/>
          </ac:picMkLst>
        </pc:picChg>
        <pc:picChg chg="add mod">
          <ac:chgData name="Borsato, Filippo" userId="4c77346e-eeb3-47f2-92a7-8ae8ddef93da" providerId="ADAL" clId="{63E8B86A-F70D-4A95-8352-15DEB243D392}" dt="2023-07-18T13:57:01.263" v="10152"/>
          <ac:picMkLst>
            <pc:docMk/>
            <pc:sldMk cId="2877625125" sldId="445"/>
            <ac:picMk id="46" creationId="{13952A31-8B6E-608C-B415-2132909A6217}"/>
          </ac:picMkLst>
        </pc:picChg>
      </pc:sldChg>
      <pc:sldChg chg="del">
        <pc:chgData name="Borsato, Filippo" userId="4c77346e-eeb3-47f2-92a7-8ae8ddef93da" providerId="ADAL" clId="{63E8B86A-F70D-4A95-8352-15DEB243D392}" dt="2023-07-10T09:55:15.541" v="2081" actId="2696"/>
        <pc:sldMkLst>
          <pc:docMk/>
          <pc:sldMk cId="1992273527" sldId="466"/>
        </pc:sldMkLst>
      </pc:sldChg>
      <pc:sldChg chg="del">
        <pc:chgData name="Borsato, Filippo" userId="4c77346e-eeb3-47f2-92a7-8ae8ddef93da" providerId="ADAL" clId="{63E8B86A-F70D-4A95-8352-15DEB243D392}" dt="2023-07-10T09:55:21.361" v="2082" actId="2696"/>
        <pc:sldMkLst>
          <pc:docMk/>
          <pc:sldMk cId="4175771103" sldId="469"/>
        </pc:sldMkLst>
      </pc:sldChg>
      <pc:sldChg chg="del">
        <pc:chgData name="Borsato, Filippo" userId="4c77346e-eeb3-47f2-92a7-8ae8ddef93da" providerId="ADAL" clId="{63E8B86A-F70D-4A95-8352-15DEB243D392}" dt="2023-07-10T08:13:17.545" v="14" actId="2696"/>
        <pc:sldMkLst>
          <pc:docMk/>
          <pc:sldMk cId="1631362317" sldId="470"/>
        </pc:sldMkLst>
      </pc:sldChg>
      <pc:sldChg chg="del">
        <pc:chgData name="Borsato, Filippo" userId="4c77346e-eeb3-47f2-92a7-8ae8ddef93da" providerId="ADAL" clId="{63E8B86A-F70D-4A95-8352-15DEB243D392}" dt="2023-07-10T10:53:32.653" v="3791" actId="2696"/>
        <pc:sldMkLst>
          <pc:docMk/>
          <pc:sldMk cId="1205332193" sldId="471"/>
        </pc:sldMkLst>
      </pc:sldChg>
      <pc:sldChg chg="addSp delSp modSp mod">
        <pc:chgData name="Borsato, Filippo" userId="4c77346e-eeb3-47f2-92a7-8ae8ddef93da" providerId="ADAL" clId="{63E8B86A-F70D-4A95-8352-15DEB243D392}" dt="2023-07-18T18:03:31.177" v="18254" actId="14100"/>
        <pc:sldMkLst>
          <pc:docMk/>
          <pc:sldMk cId="3136809413" sldId="472"/>
        </pc:sldMkLst>
        <pc:spChg chg="add del mod">
          <ac:chgData name="Borsato, Filippo" userId="4c77346e-eeb3-47f2-92a7-8ae8ddef93da" providerId="ADAL" clId="{63E8B86A-F70D-4A95-8352-15DEB243D392}" dt="2023-07-10T12:48:40.150" v="4231" actId="478"/>
          <ac:spMkLst>
            <pc:docMk/>
            <pc:sldMk cId="3136809413" sldId="472"/>
            <ac:spMk id="2" creationId="{5BCBD008-65E1-A266-0C61-443783E1D326}"/>
          </ac:spMkLst>
        </pc:spChg>
        <pc:spChg chg="add del mod">
          <ac:chgData name="Borsato, Filippo" userId="4c77346e-eeb3-47f2-92a7-8ae8ddef93da" providerId="ADAL" clId="{63E8B86A-F70D-4A95-8352-15DEB243D392}" dt="2023-07-10T12:48:21.347" v="4230" actId="478"/>
          <ac:spMkLst>
            <pc:docMk/>
            <pc:sldMk cId="3136809413" sldId="472"/>
            <ac:spMk id="4" creationId="{0D0D0818-DF8A-40DF-0B2F-8757C3839F63}"/>
          </ac:spMkLst>
        </pc:spChg>
        <pc:spChg chg="mod">
          <ac:chgData name="Borsato, Filippo" userId="4c77346e-eeb3-47f2-92a7-8ae8ddef93da" providerId="ADAL" clId="{63E8B86A-F70D-4A95-8352-15DEB243D392}" dt="2023-07-18T07:47:36.534" v="4951" actId="21"/>
          <ac:spMkLst>
            <pc:docMk/>
            <pc:sldMk cId="3136809413" sldId="472"/>
            <ac:spMk id="4" creationId="{A4A931AB-D847-D00A-45D1-B52BE69CFCBB}"/>
          </ac:spMkLst>
        </pc:spChg>
        <pc:spChg chg="del">
          <ac:chgData name="Borsato, Filippo" userId="4c77346e-eeb3-47f2-92a7-8ae8ddef93da" providerId="ADAL" clId="{63E8B86A-F70D-4A95-8352-15DEB243D392}" dt="2023-07-10T12:48:19.337" v="4229" actId="478"/>
          <ac:spMkLst>
            <pc:docMk/>
            <pc:sldMk cId="3136809413" sldId="472"/>
            <ac:spMk id="5" creationId="{8C163FB6-DD27-A58A-DB95-12B4E216DA97}"/>
          </ac:spMkLst>
        </pc:spChg>
        <pc:spChg chg="add mod">
          <ac:chgData name="Borsato, Filippo" userId="4c77346e-eeb3-47f2-92a7-8ae8ddef93da" providerId="ADAL" clId="{63E8B86A-F70D-4A95-8352-15DEB243D392}" dt="2023-07-18T17:48:32.291" v="17210" actId="1076"/>
          <ac:spMkLst>
            <pc:docMk/>
            <pc:sldMk cId="3136809413" sldId="472"/>
            <ac:spMk id="6" creationId="{D7D28E6C-6B0F-5DAC-1806-E9F4BFD13C67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7" creationId="{206D0D6D-FA2F-0721-864A-A76348CCF59A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8" creationId="{CCCB24A0-97F2-3E41-B38D-A9BC97819054}"/>
          </ac:spMkLst>
        </pc:spChg>
        <pc:spChg chg="mod">
          <ac:chgData name="Borsato, Filippo" userId="4c77346e-eeb3-47f2-92a7-8ae8ddef93da" providerId="ADAL" clId="{63E8B86A-F70D-4A95-8352-15DEB243D392}" dt="2023-07-10T10:50:43.926" v="3779" actId="20577"/>
          <ac:spMkLst>
            <pc:docMk/>
            <pc:sldMk cId="3136809413" sldId="472"/>
            <ac:spMk id="9" creationId="{51D02A53-B849-4A84-BF62-3CBEC4973472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0" creationId="{010E5298-6DE5-F3E9-9DD1-90A99B04081E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1" creationId="{7D243FDB-72B2-F009-E3CE-903F2BC87962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2" creationId="{1BE13BB8-C9F9-2EE6-99E9-55AB40D33B52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3" creationId="{EB9DB31F-DAB2-7E6D-2A58-ED2A402A67A6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4" creationId="{6444C14C-614B-4A44-BA42-F13B830E6939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5" creationId="{8F0B448A-7219-DEA5-32AC-722F16D32BD0}"/>
          </ac:spMkLst>
        </pc:spChg>
        <pc:spChg chg="add mod">
          <ac:chgData name="Borsato, Filippo" userId="4c77346e-eeb3-47f2-92a7-8ae8ddef93da" providerId="ADAL" clId="{63E8B86A-F70D-4A95-8352-15DEB243D392}" dt="2023-07-10T16:03:55.544" v="4812" actId="20577"/>
          <ac:spMkLst>
            <pc:docMk/>
            <pc:sldMk cId="3136809413" sldId="472"/>
            <ac:spMk id="16" creationId="{601CEF0D-2B15-D1D0-73B8-5BC4E5B4BB31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7" creationId="{BF1AC5E4-82C1-6BE5-9DC2-54A23BA195FA}"/>
          </ac:spMkLst>
        </pc:spChg>
        <pc:spChg chg="add mod">
          <ac:chgData name="Borsato, Filippo" userId="4c77346e-eeb3-47f2-92a7-8ae8ddef93da" providerId="ADAL" clId="{63E8B86A-F70D-4A95-8352-15DEB243D392}" dt="2023-07-10T12:48:41.076" v="4232"/>
          <ac:spMkLst>
            <pc:docMk/>
            <pc:sldMk cId="3136809413" sldId="472"/>
            <ac:spMk id="18" creationId="{39FE4C98-4DDE-2962-17BB-90CAD92D660A}"/>
          </ac:spMkLst>
        </pc:spChg>
        <pc:spChg chg="add mod">
          <ac:chgData name="Borsato, Filippo" userId="4c77346e-eeb3-47f2-92a7-8ae8ddef93da" providerId="ADAL" clId="{63E8B86A-F70D-4A95-8352-15DEB243D392}" dt="2023-07-18T07:48:33.114" v="4995" actId="20577"/>
          <ac:spMkLst>
            <pc:docMk/>
            <pc:sldMk cId="3136809413" sldId="472"/>
            <ac:spMk id="21" creationId="{E1956B18-C2D0-969F-DB50-37B549BF0B07}"/>
          </ac:spMkLst>
        </pc:spChg>
        <pc:spChg chg="mod">
          <ac:chgData name="Borsato, Filippo" userId="4c77346e-eeb3-47f2-92a7-8ae8ddef93da" providerId="ADAL" clId="{63E8B86A-F70D-4A95-8352-15DEB243D392}" dt="2023-07-18T17:40:39.125" v="16315" actId="1076"/>
          <ac:spMkLst>
            <pc:docMk/>
            <pc:sldMk cId="3136809413" sldId="472"/>
            <ac:spMk id="22" creationId="{F6DA2514-1006-C2EB-3F99-5B443116149D}"/>
          </ac:spMkLst>
        </pc:spChg>
        <pc:spChg chg="mod">
          <ac:chgData name="Borsato, Filippo" userId="4c77346e-eeb3-47f2-92a7-8ae8ddef93da" providerId="ADAL" clId="{63E8B86A-F70D-4A95-8352-15DEB243D392}" dt="2023-07-18T17:40:39.125" v="16315" actId="1076"/>
          <ac:spMkLst>
            <pc:docMk/>
            <pc:sldMk cId="3136809413" sldId="472"/>
            <ac:spMk id="23" creationId="{1FF01574-5CBE-54A2-FAEC-7AADBB0F01BD}"/>
          </ac:spMkLst>
        </pc:spChg>
        <pc:spChg chg="mod">
          <ac:chgData name="Borsato, Filippo" userId="4c77346e-eeb3-47f2-92a7-8ae8ddef93da" providerId="ADAL" clId="{63E8B86A-F70D-4A95-8352-15DEB243D392}" dt="2023-07-18T17:40:39.125" v="16315" actId="1076"/>
          <ac:spMkLst>
            <pc:docMk/>
            <pc:sldMk cId="3136809413" sldId="472"/>
            <ac:spMk id="24" creationId="{4C1E2F2A-F79E-2FB4-0E0C-2B1AA2040404}"/>
          </ac:spMkLst>
        </pc:spChg>
        <pc:spChg chg="mod">
          <ac:chgData name="Borsato, Filippo" userId="4c77346e-eeb3-47f2-92a7-8ae8ddef93da" providerId="ADAL" clId="{63E8B86A-F70D-4A95-8352-15DEB243D392}" dt="2023-07-18T17:40:39.125" v="16315" actId="1076"/>
          <ac:spMkLst>
            <pc:docMk/>
            <pc:sldMk cId="3136809413" sldId="472"/>
            <ac:spMk id="25" creationId="{00396A6A-A45B-6F76-CEA5-723C7C1F6BAE}"/>
          </ac:spMkLst>
        </pc:spChg>
        <pc:spChg chg="mod ord">
          <ac:chgData name="Borsato, Filippo" userId="4c77346e-eeb3-47f2-92a7-8ae8ddef93da" providerId="ADAL" clId="{63E8B86A-F70D-4A95-8352-15DEB243D392}" dt="2023-07-18T18:03:31.177" v="18254" actId="14100"/>
          <ac:spMkLst>
            <pc:docMk/>
            <pc:sldMk cId="3136809413" sldId="472"/>
            <ac:spMk id="62" creationId="{5CB7953E-5BA6-731E-6CB0-CE75BA34C872}"/>
          </ac:spMkLst>
        </pc:spChg>
        <pc:spChg chg="add mod">
          <ac:chgData name="Borsato, Filippo" userId="4c77346e-eeb3-47f2-92a7-8ae8ddef93da" providerId="ADAL" clId="{63E8B86A-F70D-4A95-8352-15DEB243D392}" dt="2023-07-18T17:50:17.862" v="17284" actId="14100"/>
          <ac:spMkLst>
            <pc:docMk/>
            <pc:sldMk cId="3136809413" sldId="472"/>
            <ac:spMk id="63" creationId="{B49F7BE7-81C6-F7F2-3C34-CA49B40E16E1}"/>
          </ac:spMkLst>
        </pc:spChg>
        <pc:spChg chg="add mod">
          <ac:chgData name="Borsato, Filippo" userId="4c77346e-eeb3-47f2-92a7-8ae8ddef93da" providerId="ADAL" clId="{63E8B86A-F70D-4A95-8352-15DEB243D392}" dt="2023-07-18T17:50:12.484" v="17283" actId="14100"/>
          <ac:spMkLst>
            <pc:docMk/>
            <pc:sldMk cId="3136809413" sldId="472"/>
            <ac:spMk id="64" creationId="{9C262D75-F037-E1AE-FA05-F97981F0A7CC}"/>
          </ac:spMkLst>
        </pc:spChg>
        <pc:spChg chg="add mod">
          <ac:chgData name="Borsato, Filippo" userId="4c77346e-eeb3-47f2-92a7-8ae8ddef93da" providerId="ADAL" clId="{63E8B86A-F70D-4A95-8352-15DEB243D392}" dt="2023-07-18T17:46:17.024" v="16799" actId="1076"/>
          <ac:spMkLst>
            <pc:docMk/>
            <pc:sldMk cId="3136809413" sldId="472"/>
            <ac:spMk id="66" creationId="{C0AD38C3-6797-277F-4231-BD2C6EAAB0E1}"/>
          </ac:spMkLst>
        </pc:spChg>
        <pc:picChg chg="add mod">
          <ac:chgData name="Borsato, Filippo" userId="4c77346e-eeb3-47f2-92a7-8ae8ddef93da" providerId="ADAL" clId="{63E8B86A-F70D-4A95-8352-15DEB243D392}" dt="2023-07-10T12:48:41.076" v="4232"/>
          <ac:picMkLst>
            <pc:docMk/>
            <pc:sldMk cId="3136809413" sldId="472"/>
            <ac:picMk id="19" creationId="{9ADC1EA2-98EC-2E8F-95CE-8F7DAEC27378}"/>
          </ac:picMkLst>
        </pc:picChg>
        <pc:picChg chg="add mod">
          <ac:chgData name="Borsato, Filippo" userId="4c77346e-eeb3-47f2-92a7-8ae8ddef93da" providerId="ADAL" clId="{63E8B86A-F70D-4A95-8352-15DEB243D392}" dt="2023-07-18T17:51:20.651" v="17294" actId="1076"/>
          <ac:picMkLst>
            <pc:docMk/>
            <pc:sldMk cId="3136809413" sldId="472"/>
            <ac:picMk id="67" creationId="{133DDFDD-9C63-2695-032C-4E9039D4024B}"/>
          </ac:picMkLst>
        </pc:picChg>
        <pc:picChg chg="add mod">
          <ac:chgData name="Borsato, Filippo" userId="4c77346e-eeb3-47f2-92a7-8ae8ddef93da" providerId="ADAL" clId="{63E8B86A-F70D-4A95-8352-15DEB243D392}" dt="2023-07-18T17:51:12.487" v="17291" actId="1076"/>
          <ac:picMkLst>
            <pc:docMk/>
            <pc:sldMk cId="3136809413" sldId="472"/>
            <ac:picMk id="68" creationId="{E0C5FB1E-15ED-040D-C81A-FEE123F942F9}"/>
          </ac:picMkLst>
        </pc:picChg>
        <pc:picChg chg="add mod">
          <ac:chgData name="Borsato, Filippo" userId="4c77346e-eeb3-47f2-92a7-8ae8ddef93da" providerId="ADAL" clId="{63E8B86A-F70D-4A95-8352-15DEB243D392}" dt="2023-07-18T18:03:23.233" v="18250"/>
          <ac:picMkLst>
            <pc:docMk/>
            <pc:sldMk cId="3136809413" sldId="472"/>
            <ac:picMk id="69" creationId="{E8C87503-9D9B-3622-CD12-437FCCE9CB33}"/>
          </ac:picMkLst>
        </pc:picChg>
      </pc:sldChg>
      <pc:sldChg chg="del">
        <pc:chgData name="Borsato, Filippo" userId="4c77346e-eeb3-47f2-92a7-8ae8ddef93da" providerId="ADAL" clId="{63E8B86A-F70D-4A95-8352-15DEB243D392}" dt="2023-07-10T12:49:08.333" v="4260" actId="2696"/>
        <pc:sldMkLst>
          <pc:docMk/>
          <pc:sldMk cId="3581769813" sldId="473"/>
        </pc:sldMkLst>
      </pc:sldChg>
      <pc:sldChg chg="addSp modSp">
        <pc:chgData name="Borsato, Filippo" userId="4c77346e-eeb3-47f2-92a7-8ae8ddef93da" providerId="ADAL" clId="{63E8B86A-F70D-4A95-8352-15DEB243D392}" dt="2023-07-18T18:03:35.678" v="18256"/>
        <pc:sldMkLst>
          <pc:docMk/>
          <pc:sldMk cId="2751880304" sldId="474"/>
        </pc:sldMkLst>
        <pc:picChg chg="add mod">
          <ac:chgData name="Borsato, Filippo" userId="4c77346e-eeb3-47f2-92a7-8ae8ddef93da" providerId="ADAL" clId="{63E8B86A-F70D-4A95-8352-15DEB243D392}" dt="2023-07-18T18:03:35.678" v="18256"/>
          <ac:picMkLst>
            <pc:docMk/>
            <pc:sldMk cId="2751880304" sldId="474"/>
            <ac:picMk id="2" creationId="{B9E3D400-28BD-0945-6EB3-2327B5F73725}"/>
          </ac:picMkLst>
        </pc:picChg>
      </pc:sldChg>
      <pc:sldChg chg="addSp delSp modSp mod">
        <pc:chgData name="Borsato, Filippo" userId="4c77346e-eeb3-47f2-92a7-8ae8ddef93da" providerId="ADAL" clId="{63E8B86A-F70D-4A95-8352-15DEB243D392}" dt="2023-07-18T18:02:44.259" v="18237"/>
        <pc:sldMkLst>
          <pc:docMk/>
          <pc:sldMk cId="1029889928" sldId="475"/>
        </pc:sldMkLst>
        <pc:spChg chg="add mod">
          <ac:chgData name="Borsato, Filippo" userId="4c77346e-eeb3-47f2-92a7-8ae8ddef93da" providerId="ADAL" clId="{63E8B86A-F70D-4A95-8352-15DEB243D392}" dt="2023-07-18T12:44:27.227" v="7618" actId="693"/>
          <ac:spMkLst>
            <pc:docMk/>
            <pc:sldMk cId="1029889928" sldId="475"/>
            <ac:spMk id="2" creationId="{AEA1A95F-7B0C-5AEF-DD98-D0818B959636}"/>
          </ac:spMkLst>
        </pc:spChg>
        <pc:spChg chg="add mod">
          <ac:chgData name="Borsato, Filippo" userId="4c77346e-eeb3-47f2-92a7-8ae8ddef93da" providerId="ADAL" clId="{63E8B86A-F70D-4A95-8352-15DEB243D392}" dt="2023-07-18T12:54:09.611" v="8422" actId="20577"/>
          <ac:spMkLst>
            <pc:docMk/>
            <pc:sldMk cId="1029889928" sldId="475"/>
            <ac:spMk id="4" creationId="{BA21E340-5EB3-4657-1D36-DF9E0FF0AF69}"/>
          </ac:spMkLst>
        </pc:spChg>
        <pc:spChg chg="add mod">
          <ac:chgData name="Borsato, Filippo" userId="4c77346e-eeb3-47f2-92a7-8ae8ddef93da" providerId="ADAL" clId="{63E8B86A-F70D-4A95-8352-15DEB243D392}" dt="2023-07-18T12:47:07.248" v="7821" actId="164"/>
          <ac:spMkLst>
            <pc:docMk/>
            <pc:sldMk cId="1029889928" sldId="475"/>
            <ac:spMk id="5" creationId="{3501078E-F677-1325-A279-D1C5476386F5}"/>
          </ac:spMkLst>
        </pc:spChg>
        <pc:spChg chg="add del mod">
          <ac:chgData name="Borsato, Filippo" userId="4c77346e-eeb3-47f2-92a7-8ae8ddef93da" providerId="ADAL" clId="{63E8B86A-F70D-4A95-8352-15DEB243D392}" dt="2023-07-18T13:03:22.364" v="8541" actId="21"/>
          <ac:spMkLst>
            <pc:docMk/>
            <pc:sldMk cId="1029889928" sldId="475"/>
            <ac:spMk id="9" creationId="{6F999D1A-D90A-904C-D04D-F18E88379C79}"/>
          </ac:spMkLst>
        </pc:spChg>
        <pc:spChg chg="mod">
          <ac:chgData name="Borsato, Filippo" userId="4c77346e-eeb3-47f2-92a7-8ae8ddef93da" providerId="ADAL" clId="{63E8B86A-F70D-4A95-8352-15DEB243D392}" dt="2023-07-18T13:05:36.171" v="8660" actId="20577"/>
          <ac:spMkLst>
            <pc:docMk/>
            <pc:sldMk cId="1029889928" sldId="475"/>
            <ac:spMk id="10" creationId="{A950A7A2-7159-4E18-81D3-353E09D5C69E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1" creationId="{7BBC72A6-7E56-F70E-12B8-D9F47D6AA979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3" creationId="{93D55044-A724-219C-79DD-3BEEB35FA081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4" creationId="{CA50E583-D962-35DD-0537-78E85570E345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5" creationId="{E377A7E5-4143-5D34-B196-C39A2241038F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6" creationId="{62137D27-1111-E71C-AD5B-B2C11C97BB43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7" creationId="{39B3E8C4-1ED1-10BD-CC89-5D7FCD8F468D}"/>
          </ac:spMkLst>
        </pc:spChg>
        <pc:spChg chg="mod">
          <ac:chgData name="Borsato, Filippo" userId="4c77346e-eeb3-47f2-92a7-8ae8ddef93da" providerId="ADAL" clId="{63E8B86A-F70D-4A95-8352-15DEB243D392}" dt="2023-07-18T17:23:04.300" v="14382" actId="1076"/>
          <ac:spMkLst>
            <pc:docMk/>
            <pc:sldMk cId="1029889928" sldId="475"/>
            <ac:spMk id="18" creationId="{49FA54A9-2064-37F6-AB3D-24CA204BD9E5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8" creationId="{9B8D3B42-E8CC-BB87-6391-EB773B0DA849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19" creationId="{BE2FCAEF-94C6-0880-4820-2D7A9FE26DB2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20" creationId="{DADEB49A-26BE-9E59-7C20-5BB720E21011}"/>
          </ac:spMkLst>
        </pc:spChg>
        <pc:spChg chg="del">
          <ac:chgData name="Borsato, Filippo" userId="4c77346e-eeb3-47f2-92a7-8ae8ddef93da" providerId="ADAL" clId="{63E8B86A-F70D-4A95-8352-15DEB243D392}" dt="2023-07-10T10:13:01.789" v="2267" actId="478"/>
          <ac:spMkLst>
            <pc:docMk/>
            <pc:sldMk cId="1029889928" sldId="475"/>
            <ac:spMk id="21" creationId="{CA6058CD-71B0-23E5-CA0A-C4F9EF3B66A3}"/>
          </ac:spMkLst>
        </pc:spChg>
        <pc:spChg chg="add mod">
          <ac:chgData name="Borsato, Filippo" userId="4c77346e-eeb3-47f2-92a7-8ae8ddef93da" providerId="ADAL" clId="{63E8B86A-F70D-4A95-8352-15DEB243D392}" dt="2023-07-18T13:05:07.803" v="8631" actId="1076"/>
          <ac:spMkLst>
            <pc:docMk/>
            <pc:sldMk cId="1029889928" sldId="475"/>
            <ac:spMk id="22" creationId="{A150A383-5545-AB11-B110-78664B340899}"/>
          </ac:spMkLst>
        </pc:spChg>
        <pc:spChg chg="mod">
          <ac:chgData name="Borsato, Filippo" userId="4c77346e-eeb3-47f2-92a7-8ae8ddef93da" providerId="ADAL" clId="{63E8B86A-F70D-4A95-8352-15DEB243D392}" dt="2023-07-18T17:22:42.247" v="14380" actId="1076"/>
          <ac:spMkLst>
            <pc:docMk/>
            <pc:sldMk cId="1029889928" sldId="475"/>
            <ac:spMk id="25" creationId="{125DB84D-9D67-24C7-950C-B7FBD8872219}"/>
          </ac:spMkLst>
        </pc:spChg>
        <pc:spChg chg="add mod">
          <ac:chgData name="Borsato, Filippo" userId="4c77346e-eeb3-47f2-92a7-8ae8ddef93da" providerId="ADAL" clId="{63E8B86A-F70D-4A95-8352-15DEB243D392}" dt="2023-07-18T17:22:57.702" v="14381" actId="1076"/>
          <ac:spMkLst>
            <pc:docMk/>
            <pc:sldMk cId="1029889928" sldId="475"/>
            <ac:spMk id="32" creationId="{B09446EA-15E6-E065-F309-214827F9F53F}"/>
          </ac:spMkLst>
        </pc:spChg>
        <pc:spChg chg="add del mod">
          <ac:chgData name="Borsato, Filippo" userId="4c77346e-eeb3-47f2-92a7-8ae8ddef93da" providerId="ADAL" clId="{63E8B86A-F70D-4A95-8352-15DEB243D392}" dt="2023-07-18T13:03:22.364" v="8541" actId="21"/>
          <ac:spMkLst>
            <pc:docMk/>
            <pc:sldMk cId="1029889928" sldId="475"/>
            <ac:spMk id="33" creationId="{8908B9B8-D23D-DC13-8C1D-2759CA0F405A}"/>
          </ac:spMkLst>
        </pc:spChg>
        <pc:spChg chg="add mod">
          <ac:chgData name="Borsato, Filippo" userId="4c77346e-eeb3-47f2-92a7-8ae8ddef93da" providerId="ADAL" clId="{63E8B86A-F70D-4A95-8352-15DEB243D392}" dt="2023-07-18T13:06:14.171" v="8710" actId="14100"/>
          <ac:spMkLst>
            <pc:docMk/>
            <pc:sldMk cId="1029889928" sldId="475"/>
            <ac:spMk id="34" creationId="{65904B29-6646-11E5-9B6F-64B90E9CC86B}"/>
          </ac:spMkLst>
        </pc:spChg>
        <pc:grpChg chg="del">
          <ac:chgData name="Borsato, Filippo" userId="4c77346e-eeb3-47f2-92a7-8ae8ddef93da" providerId="ADAL" clId="{63E8B86A-F70D-4A95-8352-15DEB243D392}" dt="2023-07-10T10:13:01.789" v="2267" actId="478"/>
          <ac:grpSpMkLst>
            <pc:docMk/>
            <pc:sldMk cId="1029889928" sldId="475"/>
            <ac:grpSpMk id="2" creationId="{2409BF08-1E83-A170-2978-D319C7F2CFA2}"/>
          </ac:grpSpMkLst>
        </pc:grpChg>
        <pc:grpChg chg="add del mod">
          <ac:chgData name="Borsato, Filippo" userId="4c77346e-eeb3-47f2-92a7-8ae8ddef93da" providerId="ADAL" clId="{63E8B86A-F70D-4A95-8352-15DEB243D392}" dt="2023-07-18T13:03:22.364" v="8541" actId="21"/>
          <ac:grpSpMkLst>
            <pc:docMk/>
            <pc:sldMk cId="1029889928" sldId="475"/>
            <ac:grpSpMk id="6" creationId="{4C952934-D685-609E-4E28-3142DB6A77FA}"/>
          </ac:grpSpMkLst>
        </pc:grpChg>
        <pc:grpChg chg="del">
          <ac:chgData name="Borsato, Filippo" userId="4c77346e-eeb3-47f2-92a7-8ae8ddef93da" providerId="ADAL" clId="{63E8B86A-F70D-4A95-8352-15DEB243D392}" dt="2023-07-10T10:13:01.789" v="2267" actId="478"/>
          <ac:grpSpMkLst>
            <pc:docMk/>
            <pc:sldMk cId="1029889928" sldId="475"/>
            <ac:grpSpMk id="22" creationId="{0DC89A5D-F9CD-AAFE-6C45-883F26C42A15}"/>
          </ac:grpSpMkLst>
        </pc:grpChg>
        <pc:grpChg chg="del">
          <ac:chgData name="Borsato, Filippo" userId="4c77346e-eeb3-47f2-92a7-8ae8ddef93da" providerId="ADAL" clId="{63E8B86A-F70D-4A95-8352-15DEB243D392}" dt="2023-07-10T10:13:01.789" v="2267" actId="478"/>
          <ac:grpSpMkLst>
            <pc:docMk/>
            <pc:sldMk cId="1029889928" sldId="475"/>
            <ac:grpSpMk id="25" creationId="{2C750DDC-6DB9-6D66-2691-917022BCC9B0}"/>
          </ac:grpSpMkLst>
        </pc:grpChg>
        <pc:graphicFrameChg chg="add del mod">
          <ac:chgData name="Borsato, Filippo" userId="4c77346e-eeb3-47f2-92a7-8ae8ddef93da" providerId="ADAL" clId="{63E8B86A-F70D-4A95-8352-15DEB243D392}" dt="2023-07-18T12:28:36.501" v="6881" actId="478"/>
          <ac:graphicFrameMkLst>
            <pc:docMk/>
            <pc:sldMk cId="1029889928" sldId="475"/>
            <ac:graphicFrameMk id="4" creationId="{ECC793F0-6EF7-55D1-F964-EB06A828C186}"/>
          </ac:graphicFrameMkLst>
        </pc:graphicFrameChg>
        <pc:graphicFrameChg chg="add mod modGraphic">
          <ac:chgData name="Borsato, Filippo" userId="4c77346e-eeb3-47f2-92a7-8ae8ddef93da" providerId="ADAL" clId="{63E8B86A-F70D-4A95-8352-15DEB243D392}" dt="2023-07-18T17:22:57.702" v="14381" actId="1076"/>
          <ac:graphicFrameMkLst>
            <pc:docMk/>
            <pc:sldMk cId="1029889928" sldId="475"/>
            <ac:graphicFrameMk id="12" creationId="{8FA63004-7851-C1B0-9C8E-C09A9EE6C3DC}"/>
          </ac:graphicFrameMkLst>
        </pc:graphicFrameChg>
        <pc:graphicFrameChg chg="add mod">
          <ac:chgData name="Borsato, Filippo" userId="4c77346e-eeb3-47f2-92a7-8ae8ddef93da" providerId="ADAL" clId="{63E8B86A-F70D-4A95-8352-15DEB243D392}" dt="2023-07-18T17:23:04.300" v="14382" actId="1076"/>
          <ac:graphicFrameMkLst>
            <pc:docMk/>
            <pc:sldMk cId="1029889928" sldId="475"/>
            <ac:graphicFrameMk id="23" creationId="{4E290D16-7636-98B6-8FCC-9A6EC03A7702}"/>
          </ac:graphicFrameMkLst>
        </pc:graphicFrameChg>
        <pc:picChg chg="add del mod">
          <ac:chgData name="Borsato, Filippo" userId="4c77346e-eeb3-47f2-92a7-8ae8ddef93da" providerId="ADAL" clId="{63E8B86A-F70D-4A95-8352-15DEB243D392}" dt="2023-07-18T13:57:03.217" v="10153" actId="478"/>
          <ac:picMkLst>
            <pc:docMk/>
            <pc:sldMk cId="1029889928" sldId="475"/>
            <ac:picMk id="3" creationId="{0D54CFFB-2856-B4B6-0C3A-3485CAD774C0}"/>
          </ac:picMkLst>
        </pc:picChg>
        <pc:picChg chg="add mod">
          <ac:chgData name="Borsato, Filippo" userId="4c77346e-eeb3-47f2-92a7-8ae8ddef93da" providerId="ADAL" clId="{63E8B86A-F70D-4A95-8352-15DEB243D392}" dt="2023-07-18T18:02:44.259" v="18237"/>
          <ac:picMkLst>
            <pc:docMk/>
            <pc:sldMk cId="1029889928" sldId="475"/>
            <ac:picMk id="3" creationId="{64750D23-36CB-DC77-33D5-03B820CFF6CB}"/>
          </ac:picMkLst>
        </pc:picChg>
        <pc:picChg chg="add del mod modCrop">
          <ac:chgData name="Borsato, Filippo" userId="4c77346e-eeb3-47f2-92a7-8ae8ddef93da" providerId="ADAL" clId="{63E8B86A-F70D-4A95-8352-15DEB243D392}" dt="2023-07-18T13:03:22.364" v="8541" actId="21"/>
          <ac:picMkLst>
            <pc:docMk/>
            <pc:sldMk cId="1029889928" sldId="475"/>
            <ac:picMk id="8" creationId="{0A139C07-FD6E-F839-C6BD-FFA64D6C7B80}"/>
          </ac:picMkLst>
        </pc:picChg>
        <pc:picChg chg="add del mod modCrop">
          <ac:chgData name="Borsato, Filippo" userId="4c77346e-eeb3-47f2-92a7-8ae8ddef93da" providerId="ADAL" clId="{63E8B86A-F70D-4A95-8352-15DEB243D392}" dt="2023-07-18T12:50:48.759" v="7987" actId="478"/>
          <ac:picMkLst>
            <pc:docMk/>
            <pc:sldMk cId="1029889928" sldId="475"/>
            <ac:picMk id="13" creationId="{6AB40A1D-5F37-DD82-EA1A-619A37220392}"/>
          </ac:picMkLst>
        </pc:picChg>
        <pc:picChg chg="add del mod modCrop">
          <ac:chgData name="Borsato, Filippo" userId="4c77346e-eeb3-47f2-92a7-8ae8ddef93da" providerId="ADAL" clId="{63E8B86A-F70D-4A95-8352-15DEB243D392}" dt="2023-07-18T13:03:22.364" v="8541" actId="21"/>
          <ac:picMkLst>
            <pc:docMk/>
            <pc:sldMk cId="1029889928" sldId="475"/>
            <ac:picMk id="15" creationId="{0AE88604-C93B-F5FA-19EE-63C5F89646FD}"/>
          </ac:picMkLst>
        </pc:picChg>
        <pc:picChg chg="add del mod">
          <ac:chgData name="Borsato, Filippo" userId="4c77346e-eeb3-47f2-92a7-8ae8ddef93da" providerId="ADAL" clId="{63E8B86A-F70D-4A95-8352-15DEB243D392}" dt="2023-07-18T12:56:38.148" v="8495" actId="478"/>
          <ac:picMkLst>
            <pc:docMk/>
            <pc:sldMk cId="1029889928" sldId="475"/>
            <ac:picMk id="17" creationId="{1931E5CE-E8EB-A57F-F2B0-5E6611EE0ACD}"/>
          </ac:picMkLst>
        </pc:picChg>
        <pc:picChg chg="add del mod">
          <ac:chgData name="Borsato, Filippo" userId="4c77346e-eeb3-47f2-92a7-8ae8ddef93da" providerId="ADAL" clId="{63E8B86A-F70D-4A95-8352-15DEB243D392}" dt="2023-07-18T12:57:03.453" v="8504" actId="478"/>
          <ac:picMkLst>
            <pc:docMk/>
            <pc:sldMk cId="1029889928" sldId="475"/>
            <ac:picMk id="19" creationId="{390A2976-E3AE-9BE0-4F23-B6604A05E8C2}"/>
          </ac:picMkLst>
        </pc:picChg>
        <pc:picChg chg="add del mod">
          <ac:chgData name="Borsato, Filippo" userId="4c77346e-eeb3-47f2-92a7-8ae8ddef93da" providerId="ADAL" clId="{63E8B86A-F70D-4A95-8352-15DEB243D392}" dt="2023-07-18T13:03:22.364" v="8541" actId="21"/>
          <ac:picMkLst>
            <pc:docMk/>
            <pc:sldMk cId="1029889928" sldId="475"/>
            <ac:picMk id="21" creationId="{FA7E1662-E2B9-A9B8-54BF-D0BB3569E926}"/>
          </ac:picMkLst>
        </pc:picChg>
        <pc:picChg chg="add del mod">
          <ac:chgData name="Borsato, Filippo" userId="4c77346e-eeb3-47f2-92a7-8ae8ddef93da" providerId="ADAL" clId="{63E8B86A-F70D-4A95-8352-15DEB243D392}" dt="2023-07-18T18:02:43.341" v="18236" actId="478"/>
          <ac:picMkLst>
            <pc:docMk/>
            <pc:sldMk cId="1029889928" sldId="475"/>
            <ac:picMk id="24" creationId="{B7A5C01D-1E15-DD4E-7552-E9220150E4BB}"/>
          </ac:picMkLst>
        </pc:picChg>
        <pc:picChg chg="del mod">
          <ac:chgData name="Borsato, Filippo" userId="4c77346e-eeb3-47f2-92a7-8ae8ddef93da" providerId="ADAL" clId="{63E8B86A-F70D-4A95-8352-15DEB243D392}" dt="2023-07-10T10:54:26.370" v="3808" actId="478"/>
          <ac:picMkLst>
            <pc:docMk/>
            <pc:sldMk cId="1029889928" sldId="475"/>
            <ac:picMk id="31" creationId="{5CC06281-1FFD-FC65-8AB4-527D72C998B3}"/>
          </ac:picMkLst>
        </pc:picChg>
        <pc:picChg chg="add del mod">
          <ac:chgData name="Borsato, Filippo" userId="4c77346e-eeb3-47f2-92a7-8ae8ddef93da" providerId="ADAL" clId="{63E8B86A-F70D-4A95-8352-15DEB243D392}" dt="2023-07-18T12:19:45.308" v="6249" actId="478"/>
          <ac:picMkLst>
            <pc:docMk/>
            <pc:sldMk cId="1029889928" sldId="475"/>
            <ac:picMk id="35" creationId="{230A1163-383E-15A6-27E7-DBB69F770F09}"/>
          </ac:picMkLst>
        </pc:picChg>
        <pc:cxnChg chg="del">
          <ac:chgData name="Borsato, Filippo" userId="4c77346e-eeb3-47f2-92a7-8ae8ddef93da" providerId="ADAL" clId="{63E8B86A-F70D-4A95-8352-15DEB243D392}" dt="2023-07-10T10:13:01.789" v="2267" actId="478"/>
          <ac:cxnSpMkLst>
            <pc:docMk/>
            <pc:sldMk cId="1029889928" sldId="475"/>
            <ac:cxnSpMk id="9" creationId="{82CBF7B5-613B-F411-E90F-32944EEF32BA}"/>
          </ac:cxnSpMkLst>
        </pc:cxnChg>
      </pc:sldChg>
      <pc:sldChg chg="addSp delSp modSp add mod ord">
        <pc:chgData name="Borsato, Filippo" userId="4c77346e-eeb3-47f2-92a7-8ae8ddef93da" providerId="ADAL" clId="{63E8B86A-F70D-4A95-8352-15DEB243D392}" dt="2023-07-18T13:57:43.811" v="10168"/>
        <pc:sldMkLst>
          <pc:docMk/>
          <pc:sldMk cId="1457448991" sldId="476"/>
        </pc:sldMkLst>
        <pc:spChg chg="mod">
          <ac:chgData name="Borsato, Filippo" userId="4c77346e-eeb3-47f2-92a7-8ae8ddef93da" providerId="ADAL" clId="{63E8B86A-F70D-4A95-8352-15DEB243D392}" dt="2023-07-10T10:15:18.392" v="2438" actId="5793"/>
          <ac:spMkLst>
            <pc:docMk/>
            <pc:sldMk cId="1457448991" sldId="476"/>
            <ac:spMk id="3" creationId="{8000E394-4E2D-4B62-A320-91DBA4A0A136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5" creationId="{4ADD4015-AF14-4F1F-86BE-5C827C4DFF55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6" creationId="{F05AA7DD-1F65-46CE-B543-728AEBC5462A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7" creationId="{732537F1-FC31-479A-A989-F8CFF546041E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8" creationId="{92704AC9-638F-4630-A5C2-9E86623854C9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9" creationId="{6E54B2F5-BE3B-4B01-9E92-AEA4078DC255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10" creationId="{6F23F2D8-D4B0-40A8-BEB4-9B2F61A10247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11" creationId="{F15BC692-5F97-4942-8E59-330D5B56B187}"/>
          </ac:spMkLst>
        </pc:spChg>
        <pc:spChg chg="del mod">
          <ac:chgData name="Borsato, Filippo" userId="4c77346e-eeb3-47f2-92a7-8ae8ddef93da" providerId="ADAL" clId="{63E8B86A-F70D-4A95-8352-15DEB243D392}" dt="2023-07-10T08:54:21.985" v="744" actId="478"/>
          <ac:spMkLst>
            <pc:docMk/>
            <pc:sldMk cId="1457448991" sldId="476"/>
            <ac:spMk id="12" creationId="{99BED6AE-9C5B-449F-8B71-17569BFF25FD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13" creationId="{5197A0EF-FE20-42F4-993B-7DA9048C6034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14" creationId="{8A431013-340D-4AC3-835E-641B09A5BA5C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15" creationId="{5B04F00F-7E5C-4422-8E60-18FB86AAA0E9}"/>
          </ac:spMkLst>
        </pc:spChg>
        <pc:spChg chg="mod">
          <ac:chgData name="Borsato, Filippo" userId="4c77346e-eeb3-47f2-92a7-8ae8ddef93da" providerId="ADAL" clId="{63E8B86A-F70D-4A95-8352-15DEB243D392}" dt="2023-07-10T08:58:42.212" v="906" actId="20577"/>
          <ac:spMkLst>
            <pc:docMk/>
            <pc:sldMk cId="1457448991" sldId="476"/>
            <ac:spMk id="21" creationId="{E2F9F1B9-DD51-4CB5-874C-689FC7E5CCFF}"/>
          </ac:spMkLst>
        </pc:spChg>
        <pc:spChg chg="mod">
          <ac:chgData name="Borsato, Filippo" userId="4c77346e-eeb3-47f2-92a7-8ae8ddef93da" providerId="ADAL" clId="{63E8B86A-F70D-4A95-8352-15DEB243D392}" dt="2023-07-10T08:58:41.510" v="903" actId="20577"/>
          <ac:spMkLst>
            <pc:docMk/>
            <pc:sldMk cId="1457448991" sldId="476"/>
            <ac:spMk id="22" creationId="{715F83E2-D551-4C3E-A453-3E6025702CFF}"/>
          </ac:spMkLst>
        </pc:spChg>
        <pc:spChg chg="mod">
          <ac:chgData name="Borsato, Filippo" userId="4c77346e-eeb3-47f2-92a7-8ae8ddef93da" providerId="ADAL" clId="{63E8B86A-F70D-4A95-8352-15DEB243D392}" dt="2023-07-10T08:58:40.885" v="900" actId="20577"/>
          <ac:spMkLst>
            <pc:docMk/>
            <pc:sldMk cId="1457448991" sldId="476"/>
            <ac:spMk id="23" creationId="{EDA9F608-FA77-4229-A818-5345D65D9757}"/>
          </ac:spMkLst>
        </pc:spChg>
        <pc:spChg chg="mod">
          <ac:chgData name="Borsato, Filippo" userId="4c77346e-eeb3-47f2-92a7-8ae8ddef93da" providerId="ADAL" clId="{63E8B86A-F70D-4A95-8352-15DEB243D392}" dt="2023-07-10T08:58:39.741" v="895" actId="20577"/>
          <ac:spMkLst>
            <pc:docMk/>
            <pc:sldMk cId="1457448991" sldId="476"/>
            <ac:spMk id="24" creationId="{4431A800-68A9-4087-B205-FD88B23470D6}"/>
          </ac:spMkLst>
        </pc:spChg>
        <pc:spChg chg="mod">
          <ac:chgData name="Borsato, Filippo" userId="4c77346e-eeb3-47f2-92a7-8ae8ddef93da" providerId="ADAL" clId="{63E8B86A-F70D-4A95-8352-15DEB243D392}" dt="2023-07-10T08:58:40.220" v="897" actId="20577"/>
          <ac:spMkLst>
            <pc:docMk/>
            <pc:sldMk cId="1457448991" sldId="476"/>
            <ac:spMk id="25" creationId="{8419BDCE-F30A-46E9-B32F-4A36B6D87D2B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40" creationId="{F34575F0-0251-4732-ABC4-839103B91150}"/>
          </ac:spMkLst>
        </pc:spChg>
        <pc:spChg chg="mod">
          <ac:chgData name="Borsato, Filippo" userId="4c77346e-eeb3-47f2-92a7-8ae8ddef93da" providerId="ADAL" clId="{63E8B86A-F70D-4A95-8352-15DEB243D392}" dt="2023-07-10T08:58:42.940" v="908" actId="20577"/>
          <ac:spMkLst>
            <pc:docMk/>
            <pc:sldMk cId="1457448991" sldId="476"/>
            <ac:spMk id="41" creationId="{671B7529-57BF-4089-B51A-283C7C1DB8A3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44" creationId="{D6055D75-8BB2-46E2-86CE-1EBE09D6DBEC}"/>
          </ac:spMkLst>
        </pc:spChg>
        <pc:spChg chg="mod">
          <ac:chgData name="Borsato, Filippo" userId="4c77346e-eeb3-47f2-92a7-8ae8ddef93da" providerId="ADAL" clId="{63E8B86A-F70D-4A95-8352-15DEB243D392}" dt="2023-07-10T08:33:41.508" v="470" actId="14100"/>
          <ac:spMkLst>
            <pc:docMk/>
            <pc:sldMk cId="1457448991" sldId="476"/>
            <ac:spMk id="46" creationId="{C8D65553-6C03-43DD-9628-69D082A4AB91}"/>
          </ac:spMkLst>
        </pc:spChg>
        <pc:spChg chg="mod">
          <ac:chgData name="Borsato, Filippo" userId="4c77346e-eeb3-47f2-92a7-8ae8ddef93da" providerId="ADAL" clId="{63E8B86A-F70D-4A95-8352-15DEB243D392}" dt="2023-07-10T08:40:14.349" v="545" actId="14100"/>
          <ac:spMkLst>
            <pc:docMk/>
            <pc:sldMk cId="1457448991" sldId="476"/>
            <ac:spMk id="47" creationId="{7DCA4744-0797-4264-AF05-DEDD1C95FFB3}"/>
          </ac:spMkLst>
        </pc:spChg>
        <pc:spChg chg="mod">
          <ac:chgData name="Borsato, Filippo" userId="4c77346e-eeb3-47f2-92a7-8ae8ddef93da" providerId="ADAL" clId="{63E8B86A-F70D-4A95-8352-15DEB243D392}" dt="2023-07-10T08:39:35.717" v="536" actId="14100"/>
          <ac:spMkLst>
            <pc:docMk/>
            <pc:sldMk cId="1457448991" sldId="476"/>
            <ac:spMk id="55" creationId="{1ACE3429-A79B-4DE3-9325-60BE5284E9A9}"/>
          </ac:spMkLst>
        </pc:spChg>
        <pc:spChg chg="mod">
          <ac:chgData name="Borsato, Filippo" userId="4c77346e-eeb3-47f2-92a7-8ae8ddef93da" providerId="ADAL" clId="{63E8B86A-F70D-4A95-8352-15DEB243D392}" dt="2023-07-10T08:39:39.069" v="538" actId="14100"/>
          <ac:spMkLst>
            <pc:docMk/>
            <pc:sldMk cId="1457448991" sldId="476"/>
            <ac:spMk id="56" creationId="{D2104C41-5644-43CA-8FCC-B2CD615C882E}"/>
          </ac:spMkLst>
        </pc:spChg>
        <pc:spChg chg="mod">
          <ac:chgData name="Borsato, Filippo" userId="4c77346e-eeb3-47f2-92a7-8ae8ddef93da" providerId="ADAL" clId="{63E8B86A-F70D-4A95-8352-15DEB243D392}" dt="2023-07-10T08:39:24.131" v="534" actId="948"/>
          <ac:spMkLst>
            <pc:docMk/>
            <pc:sldMk cId="1457448991" sldId="476"/>
            <ac:spMk id="59" creationId="{CDF8A2BB-2702-4346-9974-8DEC6F88C01A}"/>
          </ac:spMkLst>
        </pc:spChg>
        <pc:spChg chg="mod">
          <ac:chgData name="Borsato, Filippo" userId="4c77346e-eeb3-47f2-92a7-8ae8ddef93da" providerId="ADAL" clId="{63E8B86A-F70D-4A95-8352-15DEB243D392}" dt="2023-07-10T08:41:12.374" v="557" actId="14100"/>
          <ac:spMkLst>
            <pc:docMk/>
            <pc:sldMk cId="1457448991" sldId="476"/>
            <ac:spMk id="62" creationId="{0702190F-63FE-4CFE-B547-C4DE917AFF9D}"/>
          </ac:spMkLst>
        </pc:spChg>
        <pc:spChg chg="mod">
          <ac:chgData name="Borsato, Filippo" userId="4c77346e-eeb3-47f2-92a7-8ae8ddef93da" providerId="ADAL" clId="{63E8B86A-F70D-4A95-8352-15DEB243D392}" dt="2023-07-10T08:55:57.641" v="816" actId="14100"/>
          <ac:spMkLst>
            <pc:docMk/>
            <pc:sldMk cId="1457448991" sldId="476"/>
            <ac:spMk id="64" creationId="{A505EFFA-05B1-4A02-AADF-A2AADF25F4CE}"/>
          </ac:spMkLst>
        </pc:spChg>
        <pc:spChg chg="mod">
          <ac:chgData name="Borsato, Filippo" userId="4c77346e-eeb3-47f2-92a7-8ae8ddef93da" providerId="ADAL" clId="{63E8B86A-F70D-4A95-8352-15DEB243D392}" dt="2023-07-10T08:56:31.434" v="862" actId="14100"/>
          <ac:spMkLst>
            <pc:docMk/>
            <pc:sldMk cId="1457448991" sldId="476"/>
            <ac:spMk id="65" creationId="{D98C693F-4EAC-47F5-9EA7-0ADD3DABCA2D}"/>
          </ac:spMkLst>
        </pc:spChg>
        <pc:spChg chg="mod">
          <ac:chgData name="Borsato, Filippo" userId="4c77346e-eeb3-47f2-92a7-8ae8ddef93da" providerId="ADAL" clId="{63E8B86A-F70D-4A95-8352-15DEB243D392}" dt="2023-07-10T08:54:27.748" v="745" actId="1076"/>
          <ac:spMkLst>
            <pc:docMk/>
            <pc:sldMk cId="1457448991" sldId="476"/>
            <ac:spMk id="67" creationId="{DD93D8FF-CCFF-4318-BFD7-6D2226153FE4}"/>
          </ac:spMkLst>
        </pc:s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33" creationId="{F2C57186-AE36-45AE-8909-78EA40FC7A48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45" creationId="{64FE7A00-A4F4-4A5A-AE7B-A3F9BC01D2B9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51" creationId="{461B8A8C-F34C-4DCF-A5BA-3665CAEFAB9A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54" creationId="{6E858C21-CAA6-47B4-9046-6E38B4BFC1D1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57" creationId="{4A97D749-BA73-487E-943E-3591DA8A9BDD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60" creationId="{184AE9B9-F9DC-48B4-9C32-B233E4AC0ABC}"/>
          </ac:grpSpMkLst>
        </pc:grpChg>
        <pc:grpChg chg="mod">
          <ac:chgData name="Borsato, Filippo" userId="4c77346e-eeb3-47f2-92a7-8ae8ddef93da" providerId="ADAL" clId="{63E8B86A-F70D-4A95-8352-15DEB243D392}" dt="2023-07-10T08:54:27.748" v="745" actId="1076"/>
          <ac:grpSpMkLst>
            <pc:docMk/>
            <pc:sldMk cId="1457448991" sldId="476"/>
            <ac:grpSpMk id="63" creationId="{4389477C-0E5B-439A-A54D-BC3382401771}"/>
          </ac:grpSpMkLst>
        </pc:grpChg>
        <pc:picChg chg="add del mod">
          <ac:chgData name="Borsato, Filippo" userId="4c77346e-eeb3-47f2-92a7-8ae8ddef93da" providerId="ADAL" clId="{63E8B86A-F70D-4A95-8352-15DEB243D392}" dt="2023-07-18T13:57:22.810" v="10159" actId="478"/>
          <ac:picMkLst>
            <pc:docMk/>
            <pc:sldMk cId="1457448991" sldId="476"/>
            <ac:picMk id="2" creationId="{22D00082-3DF5-E366-1DDF-68556FDD1EE1}"/>
          </ac:picMkLst>
        </pc:picChg>
        <pc:picChg chg="add del mod">
          <ac:chgData name="Borsato, Filippo" userId="4c77346e-eeb3-47f2-92a7-8ae8ddef93da" providerId="ADAL" clId="{63E8B86A-F70D-4A95-8352-15DEB243D392}" dt="2023-07-18T13:57:30.345" v="10163" actId="478"/>
          <ac:picMkLst>
            <pc:docMk/>
            <pc:sldMk cId="1457448991" sldId="476"/>
            <ac:picMk id="12" creationId="{96182602-4CE8-D5CD-0647-ED1C3835F8FA}"/>
          </ac:picMkLst>
        </pc:picChg>
        <pc:picChg chg="mod">
          <ac:chgData name="Borsato, Filippo" userId="4c77346e-eeb3-47f2-92a7-8ae8ddef93da" providerId="ADAL" clId="{63E8B86A-F70D-4A95-8352-15DEB243D392}" dt="2023-07-10T08:54:27.748" v="745" actId="1076"/>
          <ac:picMkLst>
            <pc:docMk/>
            <pc:sldMk cId="1457448991" sldId="476"/>
            <ac:picMk id="26" creationId="{D685E90E-4992-4EF4-B96C-D81E29566C5B}"/>
          </ac:picMkLst>
        </pc:picChg>
        <pc:picChg chg="add mod">
          <ac:chgData name="Borsato, Filippo" userId="4c77346e-eeb3-47f2-92a7-8ae8ddef93da" providerId="ADAL" clId="{63E8B86A-F70D-4A95-8352-15DEB243D392}" dt="2023-07-18T13:57:43.811" v="10168"/>
          <ac:picMkLst>
            <pc:docMk/>
            <pc:sldMk cId="1457448991" sldId="476"/>
            <ac:picMk id="28" creationId="{167A1385-0E39-AC05-C32F-DF679CE05665}"/>
          </ac:picMkLst>
        </pc:picChg>
        <pc:picChg chg="mod">
          <ac:chgData name="Borsato, Filippo" userId="4c77346e-eeb3-47f2-92a7-8ae8ddef93da" providerId="ADAL" clId="{63E8B86A-F70D-4A95-8352-15DEB243D392}" dt="2023-07-10T08:54:27.748" v="745" actId="1076"/>
          <ac:picMkLst>
            <pc:docMk/>
            <pc:sldMk cId="1457448991" sldId="476"/>
            <ac:picMk id="30" creationId="{7AD2E26E-285C-471D-8943-1CAA0A7103C5}"/>
          </ac:picMkLst>
        </pc:picChg>
        <pc:picChg chg="mod">
          <ac:chgData name="Borsato, Filippo" userId="4c77346e-eeb3-47f2-92a7-8ae8ddef93da" providerId="ADAL" clId="{63E8B86A-F70D-4A95-8352-15DEB243D392}" dt="2023-07-10T08:54:27.748" v="745" actId="1076"/>
          <ac:picMkLst>
            <pc:docMk/>
            <pc:sldMk cId="1457448991" sldId="476"/>
            <ac:picMk id="42" creationId="{7A130041-C1F7-47CB-BD2A-BA97A075D6C3}"/>
          </ac:picMkLst>
        </pc:picChg>
        <pc:picChg chg="mod">
          <ac:chgData name="Borsato, Filippo" userId="4c77346e-eeb3-47f2-92a7-8ae8ddef93da" providerId="ADAL" clId="{63E8B86A-F70D-4A95-8352-15DEB243D392}" dt="2023-07-10T08:54:27.748" v="745" actId="1076"/>
          <ac:picMkLst>
            <pc:docMk/>
            <pc:sldMk cId="1457448991" sldId="476"/>
            <ac:picMk id="43" creationId="{8A984C21-EA15-4FDE-9973-439F6275B145}"/>
          </ac:picMkLst>
        </pc:picChg>
        <pc:picChg chg="mod">
          <ac:chgData name="Borsato, Filippo" userId="4c77346e-eeb3-47f2-92a7-8ae8ddef93da" providerId="ADAL" clId="{63E8B86A-F70D-4A95-8352-15DEB243D392}" dt="2023-07-10T08:54:27.748" v="745" actId="1076"/>
          <ac:picMkLst>
            <pc:docMk/>
            <pc:sldMk cId="1457448991" sldId="476"/>
            <ac:picMk id="66" creationId="{86A0FD05-B436-4BD3-9BA4-0C4441EE7696}"/>
          </ac:picMkLst>
        </pc:picChg>
        <pc:picChg chg="add del mod">
          <ac:chgData name="Borsato, Filippo" userId="4c77346e-eeb3-47f2-92a7-8ae8ddef93da" providerId="ADAL" clId="{63E8B86A-F70D-4A95-8352-15DEB243D392}" dt="2023-07-10T08:45:31.729" v="601" actId="478"/>
          <ac:picMkLst>
            <pc:docMk/>
            <pc:sldMk cId="1457448991" sldId="476"/>
            <ac:picMk id="72" creationId="{8E31A7CA-9D5A-A8D0-8923-459D001A4857}"/>
          </ac:picMkLst>
        </pc:picChg>
        <pc:picChg chg="add del mod">
          <ac:chgData name="Borsato, Filippo" userId="4c77346e-eeb3-47f2-92a7-8ae8ddef93da" providerId="ADAL" clId="{63E8B86A-F70D-4A95-8352-15DEB243D392}" dt="2023-07-10T08:46:22.070" v="605" actId="478"/>
          <ac:picMkLst>
            <pc:docMk/>
            <pc:sldMk cId="1457448991" sldId="476"/>
            <ac:picMk id="74" creationId="{8B05D02B-5556-E936-26AB-81B740E7BDCF}"/>
          </ac:picMkLst>
        </pc:picChg>
        <pc:picChg chg="add del mod">
          <ac:chgData name="Borsato, Filippo" userId="4c77346e-eeb3-47f2-92a7-8ae8ddef93da" providerId="ADAL" clId="{63E8B86A-F70D-4A95-8352-15DEB243D392}" dt="2023-07-10T10:10:29.924" v="2242" actId="478"/>
          <ac:picMkLst>
            <pc:docMk/>
            <pc:sldMk cId="1457448991" sldId="476"/>
            <ac:picMk id="76" creationId="{72090BFA-C16F-3765-9AC6-4DBB97D89DB1}"/>
          </ac:picMkLst>
        </pc:picChg>
        <pc:picChg chg="add mod">
          <ac:chgData name="Borsato, Filippo" userId="4c77346e-eeb3-47f2-92a7-8ae8ddef93da" providerId="ADAL" clId="{63E8B86A-F70D-4A95-8352-15DEB243D392}" dt="2023-07-10T10:10:55.490" v="2244" actId="1076"/>
          <ac:picMkLst>
            <pc:docMk/>
            <pc:sldMk cId="1457448991" sldId="476"/>
            <ac:picMk id="77" creationId="{46B54824-98F9-1BA6-E810-6A878AB6AD35}"/>
          </ac:picMkLst>
        </pc:pic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4" creationId="{3AC73D24-AE1D-47E1-8E0C-33305C21E4DA}"/>
          </ac:cxnSpMkLst>
        </pc:cxn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16" creationId="{2F074ADF-A744-402C-85C1-FF51001B213E}"/>
          </ac:cxnSpMkLst>
        </pc:cxn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17" creationId="{D631C459-4188-4C97-9A85-F92052549933}"/>
          </ac:cxnSpMkLst>
        </pc:cxn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18" creationId="{56AB479F-B09D-42C9-9C40-F621156A1D8C}"/>
          </ac:cxnSpMkLst>
        </pc:cxn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19" creationId="{BFAC4CC6-BA98-41FB-BFE5-EC321B8765A8}"/>
          </ac:cxnSpMkLst>
        </pc:cxnChg>
        <pc:cxnChg chg="mod">
          <ac:chgData name="Borsato, Filippo" userId="4c77346e-eeb3-47f2-92a7-8ae8ddef93da" providerId="ADAL" clId="{63E8B86A-F70D-4A95-8352-15DEB243D392}" dt="2023-07-10T08:54:27.748" v="745" actId="1076"/>
          <ac:cxnSpMkLst>
            <pc:docMk/>
            <pc:sldMk cId="1457448991" sldId="476"/>
            <ac:cxnSpMk id="20" creationId="{3564BA46-7D02-4121-B46D-00430BBEB8D9}"/>
          </ac:cxnSpMkLst>
        </pc:cxnChg>
      </pc:sldChg>
      <pc:sldChg chg="addSp delSp modSp add mod ord">
        <pc:chgData name="Borsato, Filippo" userId="4c77346e-eeb3-47f2-92a7-8ae8ddef93da" providerId="ADAL" clId="{63E8B86A-F70D-4A95-8352-15DEB243D392}" dt="2023-07-18T18:02:36.550" v="18234"/>
        <pc:sldMkLst>
          <pc:docMk/>
          <pc:sldMk cId="1593550806" sldId="498"/>
        </pc:sldMkLst>
        <pc:spChg chg="mod">
          <ac:chgData name="Borsato, Filippo" userId="4c77346e-eeb3-47f2-92a7-8ae8ddef93da" providerId="ADAL" clId="{63E8B86A-F70D-4A95-8352-15DEB243D392}" dt="2023-07-10T10:56:55.450" v="3835" actId="1076"/>
          <ac:spMkLst>
            <pc:docMk/>
            <pc:sldMk cId="1593550806" sldId="498"/>
            <ac:spMk id="5" creationId="{F800C24C-6BCA-47B6-84B7-18F0AC853983}"/>
          </ac:spMkLst>
        </pc:spChg>
        <pc:spChg chg="mod">
          <ac:chgData name="Borsato, Filippo" userId="4c77346e-eeb3-47f2-92a7-8ae8ddef93da" providerId="ADAL" clId="{63E8B86A-F70D-4A95-8352-15DEB243D392}" dt="2023-07-18T18:02:35.348" v="18233" actId="1076"/>
          <ac:spMkLst>
            <pc:docMk/>
            <pc:sldMk cId="1593550806" sldId="498"/>
            <ac:spMk id="6" creationId="{5AD1813F-216A-43BE-921E-84E9168F5316}"/>
          </ac:spMkLst>
        </pc:spChg>
        <pc:spChg chg="del mod">
          <ac:chgData name="Borsato, Filippo" userId="4c77346e-eeb3-47f2-92a7-8ae8ddef93da" providerId="ADAL" clId="{63E8B86A-F70D-4A95-8352-15DEB243D392}" dt="2023-07-10T08:53:12.124" v="732" actId="478"/>
          <ac:spMkLst>
            <pc:docMk/>
            <pc:sldMk cId="1593550806" sldId="498"/>
            <ac:spMk id="45" creationId="{7300B07B-18B2-43D9-83F5-63FB29B34E10}"/>
          </ac:spMkLst>
        </pc:spChg>
        <pc:spChg chg="del mod">
          <ac:chgData name="Borsato, Filippo" userId="4c77346e-eeb3-47f2-92a7-8ae8ddef93da" providerId="ADAL" clId="{63E8B86A-F70D-4A95-8352-15DEB243D392}" dt="2023-07-10T08:53:34.259" v="737" actId="478"/>
          <ac:spMkLst>
            <pc:docMk/>
            <pc:sldMk cId="1593550806" sldId="498"/>
            <ac:spMk id="60" creationId="{E52E123B-4A9A-4E08-AFE9-57FB43CA7277}"/>
          </ac:spMkLst>
        </pc:spChg>
        <pc:spChg chg="mod">
          <ac:chgData name="Borsato, Filippo" userId="4c77346e-eeb3-47f2-92a7-8ae8ddef93da" providerId="ADAL" clId="{63E8B86A-F70D-4A95-8352-15DEB243D392}" dt="2023-07-10T08:53:42.537" v="739" actId="14100"/>
          <ac:spMkLst>
            <pc:docMk/>
            <pc:sldMk cId="1593550806" sldId="498"/>
            <ac:spMk id="67" creationId="{1B79FB23-8F16-4ABE-BDC8-B64A118C06AE}"/>
          </ac:spMkLst>
        </pc:spChg>
        <pc:spChg chg="mod">
          <ac:chgData name="Borsato, Filippo" userId="4c77346e-eeb3-47f2-92a7-8ae8ddef93da" providerId="ADAL" clId="{63E8B86A-F70D-4A95-8352-15DEB243D392}" dt="2023-07-10T08:52:44.251" v="727" actId="14100"/>
          <ac:spMkLst>
            <pc:docMk/>
            <pc:sldMk cId="1593550806" sldId="498"/>
            <ac:spMk id="68" creationId="{0CC1FEE7-6FEB-4875-8267-6819F956270B}"/>
          </ac:spMkLst>
        </pc:spChg>
        <pc:spChg chg="mod">
          <ac:chgData name="Borsato, Filippo" userId="4c77346e-eeb3-47f2-92a7-8ae8ddef93da" providerId="ADAL" clId="{63E8B86A-F70D-4A95-8352-15DEB243D392}" dt="2023-07-10T10:57:49.218" v="4044" actId="14100"/>
          <ac:spMkLst>
            <pc:docMk/>
            <pc:sldMk cId="1593550806" sldId="498"/>
            <ac:spMk id="90" creationId="{9AFB76AF-D560-45DD-95EB-1DA751AB402A}"/>
          </ac:spMkLst>
        </pc:spChg>
        <pc:spChg chg="mod">
          <ac:chgData name="Borsato, Filippo" userId="4c77346e-eeb3-47f2-92a7-8ae8ddef93da" providerId="ADAL" clId="{63E8B86A-F70D-4A95-8352-15DEB243D392}" dt="2023-07-10T10:56:44.263" v="3832" actId="14100"/>
          <ac:spMkLst>
            <pc:docMk/>
            <pc:sldMk cId="1593550806" sldId="498"/>
            <ac:spMk id="126" creationId="{54659022-9075-4C49-8FBD-E84AEAAF83E6}"/>
          </ac:spMkLst>
        </pc:spChg>
        <pc:spChg chg="mod">
          <ac:chgData name="Borsato, Filippo" userId="4c77346e-eeb3-47f2-92a7-8ae8ddef93da" providerId="ADAL" clId="{63E8B86A-F70D-4A95-8352-15DEB243D392}" dt="2023-07-10T10:56:23.587" v="3828" actId="255"/>
          <ac:spMkLst>
            <pc:docMk/>
            <pc:sldMk cId="1593550806" sldId="498"/>
            <ac:spMk id="127" creationId="{38B794D6-13A8-40E9-8A63-595C9E257977}"/>
          </ac:spMkLst>
        </pc:spChg>
        <pc:spChg chg="mod">
          <ac:chgData name="Borsato, Filippo" userId="4c77346e-eeb3-47f2-92a7-8ae8ddef93da" providerId="ADAL" clId="{63E8B86A-F70D-4A95-8352-15DEB243D392}" dt="2023-07-10T10:56:44.688" v="3833" actId="14100"/>
          <ac:spMkLst>
            <pc:docMk/>
            <pc:sldMk cId="1593550806" sldId="498"/>
            <ac:spMk id="128" creationId="{62884F29-D16F-4657-B12C-2022CABDF825}"/>
          </ac:spMkLst>
        </pc:spChg>
        <pc:spChg chg="mod">
          <ac:chgData name="Borsato, Filippo" userId="4c77346e-eeb3-47f2-92a7-8ae8ddef93da" providerId="ADAL" clId="{63E8B86A-F70D-4A95-8352-15DEB243D392}" dt="2023-07-10T10:56:19.541" v="3827" actId="255"/>
          <ac:spMkLst>
            <pc:docMk/>
            <pc:sldMk cId="1593550806" sldId="498"/>
            <ac:spMk id="138" creationId="{40C19DD8-63F1-461A-AAF2-ADE64B28065F}"/>
          </ac:spMkLst>
        </pc:spChg>
        <pc:spChg chg="mod">
          <ac:chgData name="Borsato, Filippo" userId="4c77346e-eeb3-47f2-92a7-8ae8ddef93da" providerId="ADAL" clId="{63E8B86A-F70D-4A95-8352-15DEB243D392}" dt="2023-07-10T08:53:40.288" v="738" actId="14100"/>
          <ac:spMkLst>
            <pc:docMk/>
            <pc:sldMk cId="1593550806" sldId="498"/>
            <ac:spMk id="147" creationId="{E52E123B-4A9A-4E08-AFE9-57FB43CA7277}"/>
          </ac:spMkLst>
        </pc:spChg>
        <pc:spChg chg="mod">
          <ac:chgData name="Borsato, Filippo" userId="4c77346e-eeb3-47f2-92a7-8ae8ddef93da" providerId="ADAL" clId="{63E8B86A-F70D-4A95-8352-15DEB243D392}" dt="2023-07-10T08:51:20.561" v="722" actId="14100"/>
          <ac:spMkLst>
            <pc:docMk/>
            <pc:sldMk cId="1593550806" sldId="498"/>
            <ac:spMk id="150" creationId="{03A72A47-41EF-4F4D-A414-F0A04C3D53DF}"/>
          </ac:spMkLst>
        </pc:spChg>
        <pc:spChg chg="mod">
          <ac:chgData name="Borsato, Filippo" userId="4c77346e-eeb3-47f2-92a7-8ae8ddef93da" providerId="ADAL" clId="{63E8B86A-F70D-4A95-8352-15DEB243D392}" dt="2023-07-10T08:53:48.338" v="740" actId="14100"/>
          <ac:spMkLst>
            <pc:docMk/>
            <pc:sldMk cId="1593550806" sldId="498"/>
            <ac:spMk id="189" creationId="{7300B07B-18B2-43D9-83F5-63FB29B34E10}"/>
          </ac:spMkLst>
        </pc:spChg>
        <pc:grpChg chg="mod">
          <ac:chgData name="Borsato, Filippo" userId="4c77346e-eeb3-47f2-92a7-8ae8ddef93da" providerId="ADAL" clId="{63E8B86A-F70D-4A95-8352-15DEB243D392}" dt="2023-07-10T08:50:07.707" v="714" actId="14100"/>
          <ac:grpSpMkLst>
            <pc:docMk/>
            <pc:sldMk cId="1593550806" sldId="498"/>
            <ac:grpSpMk id="3" creationId="{401A4156-E0EE-49C1-B10E-21BE51E447F1}"/>
          </ac:grpSpMkLst>
        </pc:grpChg>
        <pc:grpChg chg="mod">
          <ac:chgData name="Borsato, Filippo" userId="4c77346e-eeb3-47f2-92a7-8ae8ddef93da" providerId="ADAL" clId="{63E8B86A-F70D-4A95-8352-15DEB243D392}" dt="2023-07-10T10:56:51.963" v="3834" actId="14100"/>
          <ac:grpSpMkLst>
            <pc:docMk/>
            <pc:sldMk cId="1593550806" sldId="498"/>
            <ac:grpSpMk id="9" creationId="{19C8F8FF-E413-4A91-9E4A-3E4D4E38FBAA}"/>
          </ac:grpSpMkLst>
        </pc:grpChg>
        <pc:graphicFrameChg chg="add mod modGraphic">
          <ac:chgData name="Borsato, Filippo" userId="4c77346e-eeb3-47f2-92a7-8ae8ddef93da" providerId="ADAL" clId="{63E8B86A-F70D-4A95-8352-15DEB243D392}" dt="2023-07-10T10:57:01.507" v="3836" actId="1076"/>
          <ac:graphicFrameMkLst>
            <pc:docMk/>
            <pc:sldMk cId="1593550806" sldId="498"/>
            <ac:graphicFrameMk id="16" creationId="{9F1BC595-BF9F-96E0-2ADD-16D834011107}"/>
          </ac:graphicFrameMkLst>
        </pc:graphicFrameChg>
        <pc:picChg chg="add mod">
          <ac:chgData name="Borsato, Filippo" userId="4c77346e-eeb3-47f2-92a7-8ae8ddef93da" providerId="ADAL" clId="{63E8B86A-F70D-4A95-8352-15DEB243D392}" dt="2023-07-18T18:02:36.550" v="18234"/>
          <ac:picMkLst>
            <pc:docMk/>
            <pc:sldMk cId="1593550806" sldId="498"/>
            <ac:picMk id="10" creationId="{BBDB7E2D-B6E4-02FC-0741-6E2173718DBD}"/>
          </ac:picMkLst>
        </pc:picChg>
        <pc:picChg chg="add del mod">
          <ac:chgData name="Borsato, Filippo" userId="4c77346e-eeb3-47f2-92a7-8ae8ddef93da" providerId="ADAL" clId="{63E8B86A-F70D-4A95-8352-15DEB243D392}" dt="2023-07-18T13:57:36.217" v="10164" actId="478"/>
          <ac:picMkLst>
            <pc:docMk/>
            <pc:sldMk cId="1593550806" sldId="498"/>
            <ac:picMk id="10" creationId="{DEAEE6CE-29B9-5E4E-8BAC-4AB90645880B}"/>
          </ac:picMkLst>
        </pc:picChg>
        <pc:picChg chg="add mod">
          <ac:chgData name="Borsato, Filippo" userId="4c77346e-eeb3-47f2-92a7-8ae8ddef93da" providerId="ADAL" clId="{63E8B86A-F70D-4A95-8352-15DEB243D392}" dt="2023-07-18T13:57:41.388" v="10167" actId="1076"/>
          <ac:picMkLst>
            <pc:docMk/>
            <pc:sldMk cId="1593550806" sldId="498"/>
            <ac:picMk id="11" creationId="{B25E651F-D39F-1E84-9941-287DEA36CD0F}"/>
          </ac:picMkLst>
        </pc:picChg>
        <pc:picChg chg="add mod">
          <ac:chgData name="Borsato, Filippo" userId="4c77346e-eeb3-47f2-92a7-8ae8ddef93da" providerId="ADAL" clId="{63E8B86A-F70D-4A95-8352-15DEB243D392}" dt="2023-07-18T07:38:32.847" v="4825" actId="14100"/>
          <ac:picMkLst>
            <pc:docMk/>
            <pc:sldMk cId="1593550806" sldId="498"/>
            <ac:picMk id="12" creationId="{CE326997-BDE3-F0A4-903C-99215D14410B}"/>
          </ac:picMkLst>
        </pc:picChg>
        <pc:cxnChg chg="mod">
          <ac:chgData name="Borsato, Filippo" userId="4c77346e-eeb3-47f2-92a7-8ae8ddef93da" providerId="ADAL" clId="{63E8B86A-F70D-4A95-8352-15DEB243D392}" dt="2023-07-10T08:52:38.848" v="726" actId="14100"/>
          <ac:cxnSpMkLst>
            <pc:docMk/>
            <pc:sldMk cId="1593550806" sldId="498"/>
            <ac:cxnSpMk id="56" creationId="{8C87453F-E28F-4D8E-A5E4-4E94C690FB60}"/>
          </ac:cxnSpMkLst>
        </pc:cxnChg>
        <pc:cxnChg chg="mod">
          <ac:chgData name="Borsato, Filippo" userId="4c77346e-eeb3-47f2-92a7-8ae8ddef93da" providerId="ADAL" clId="{63E8B86A-F70D-4A95-8352-15DEB243D392}" dt="2023-07-10T08:51:36.298" v="724" actId="14100"/>
          <ac:cxnSpMkLst>
            <pc:docMk/>
            <pc:sldMk cId="1593550806" sldId="498"/>
            <ac:cxnSpMk id="121" creationId="{AD22790B-8E8C-4831-8442-55B6797D930F}"/>
          </ac:cxnSpMkLst>
        </pc:cxnChg>
        <pc:cxnChg chg="mod">
          <ac:chgData name="Borsato, Filippo" userId="4c77346e-eeb3-47f2-92a7-8ae8ddef93da" providerId="ADAL" clId="{63E8B86A-F70D-4A95-8352-15DEB243D392}" dt="2023-07-10T08:51:10.321" v="720" actId="14100"/>
          <ac:cxnSpMkLst>
            <pc:docMk/>
            <pc:sldMk cId="1593550806" sldId="498"/>
            <ac:cxnSpMk id="146" creationId="{2D5045CF-AFA4-436C-B5FF-34F788012E7D}"/>
          </ac:cxnSpMkLst>
        </pc:cxnChg>
        <pc:cxnChg chg="mod">
          <ac:chgData name="Borsato, Filippo" userId="4c77346e-eeb3-47f2-92a7-8ae8ddef93da" providerId="ADAL" clId="{63E8B86A-F70D-4A95-8352-15DEB243D392}" dt="2023-07-10T08:52:29.233" v="725" actId="14100"/>
          <ac:cxnSpMkLst>
            <pc:docMk/>
            <pc:sldMk cId="1593550806" sldId="498"/>
            <ac:cxnSpMk id="179" creationId="{AD22790B-8E8C-4831-8442-55B6797D930F}"/>
          </ac:cxnSpMkLst>
        </pc:cxnChg>
      </pc:sldChg>
      <pc:sldChg chg="addSp delSp modSp add mod">
        <pc:chgData name="Borsato, Filippo" userId="4c77346e-eeb3-47f2-92a7-8ae8ddef93da" providerId="ADAL" clId="{63E8B86A-F70D-4A95-8352-15DEB243D392}" dt="2023-07-18T18:02:49.301" v="18239"/>
        <pc:sldMkLst>
          <pc:docMk/>
          <pc:sldMk cId="3824062848" sldId="499"/>
        </pc:sldMkLst>
        <pc:spChg chg="mod">
          <ac:chgData name="Borsato, Filippo" userId="4c77346e-eeb3-47f2-92a7-8ae8ddef93da" providerId="ADAL" clId="{63E8B86A-F70D-4A95-8352-15DEB243D392}" dt="2023-07-10T16:03:47.358" v="4800" actId="20577"/>
          <ac:spMkLst>
            <pc:docMk/>
            <pc:sldMk cId="3824062848" sldId="499"/>
            <ac:spMk id="2" creationId="{00000000-0000-0000-0000-000000000000}"/>
          </ac:spMkLst>
        </pc:spChg>
        <pc:spChg chg="del mod">
          <ac:chgData name="Borsato, Filippo" userId="4c77346e-eeb3-47f2-92a7-8ae8ddef93da" providerId="ADAL" clId="{63E8B86A-F70D-4A95-8352-15DEB243D392}" dt="2023-07-18T08:18:30.625" v="5620" actId="478"/>
          <ac:spMkLst>
            <pc:docMk/>
            <pc:sldMk cId="3824062848" sldId="499"/>
            <ac:spMk id="3" creationId="{BA74089B-C92F-452F-77C9-B1F87528F7A2}"/>
          </ac:spMkLst>
        </pc:spChg>
        <pc:spChg chg="add del mod">
          <ac:chgData name="Borsato, Filippo" userId="4c77346e-eeb3-47f2-92a7-8ae8ddef93da" providerId="ADAL" clId="{63E8B86A-F70D-4A95-8352-15DEB243D392}" dt="2023-07-10T10:01:31.254" v="2087" actId="478"/>
          <ac:spMkLst>
            <pc:docMk/>
            <pc:sldMk cId="3824062848" sldId="499"/>
            <ac:spMk id="4" creationId="{A638B5A1-3F69-AE9C-8892-42E856CB8AAF}"/>
          </ac:spMkLst>
        </pc:spChg>
        <pc:spChg chg="add del mod">
          <ac:chgData name="Borsato, Filippo" userId="4c77346e-eeb3-47f2-92a7-8ae8ddef93da" providerId="ADAL" clId="{63E8B86A-F70D-4A95-8352-15DEB243D392}" dt="2023-07-18T08:18:07.083" v="5610" actId="21"/>
          <ac:spMkLst>
            <pc:docMk/>
            <pc:sldMk cId="3824062848" sldId="499"/>
            <ac:spMk id="5" creationId="{5DB2CF7E-4D2D-BA96-933E-D6199D0D5AAF}"/>
          </ac:spMkLst>
        </pc:spChg>
        <pc:spChg chg="add del mod">
          <ac:chgData name="Borsato, Filippo" userId="4c77346e-eeb3-47f2-92a7-8ae8ddef93da" providerId="ADAL" clId="{63E8B86A-F70D-4A95-8352-15DEB243D392}" dt="2023-07-10T10:01:31.254" v="2087" actId="478"/>
          <ac:spMkLst>
            <pc:docMk/>
            <pc:sldMk cId="3824062848" sldId="499"/>
            <ac:spMk id="6" creationId="{C8B8F7B2-CCDC-7A3F-96B5-A4F7E309E341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8" creationId="{FCEA8237-F0D0-FD55-310D-DF46896668B9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9" creationId="{59AA3F47-5374-8973-EC64-A3DCE27EB3DA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0" creationId="{32C447FF-1D82-F531-BE84-DC5AA49873A1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1" creationId="{D7F32EBC-4C75-D23F-71E5-E692F93044C6}"/>
          </ac:spMkLst>
        </pc:spChg>
        <pc:spChg chg="add del mod">
          <ac:chgData name="Borsato, Filippo" userId="4c77346e-eeb3-47f2-92a7-8ae8ddef93da" providerId="ADAL" clId="{63E8B86A-F70D-4A95-8352-15DEB243D392}" dt="2023-07-10T10:01:31.254" v="2087" actId="478"/>
          <ac:spMkLst>
            <pc:docMk/>
            <pc:sldMk cId="3824062848" sldId="499"/>
            <ac:spMk id="12" creationId="{1D3839E7-B58F-E7D1-6A90-4297A319C176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3" creationId="{65B07D83-839B-D695-49F4-BB44A281649A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4" creationId="{4DC5ABA4-F15A-2FE0-92A1-B8841DB1BF40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5" creationId="{A48939B1-8B79-2A52-8D74-81B8C984CBCE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6" creationId="{2FCF89A1-A262-5725-17F2-82CA2D8E3CA9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8" creationId="{6293A15F-6B8F-4667-ABB9-9B1B52DDD6E9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19" creationId="{66C4C043-EB39-44CF-BF51-053A4EBA8C75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0" creationId="{0E490E8B-760D-4E86-AA18-599AC5553BF0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1" creationId="{B9CE178B-7BE9-4399-8376-35590D630974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2" creationId="{0049AAED-8E3D-450A-8F1B-39E278EADEFD}"/>
          </ac:spMkLst>
        </pc:spChg>
        <pc:spChg chg="add del mod">
          <ac:chgData name="Borsato, Filippo" userId="4c77346e-eeb3-47f2-92a7-8ae8ddef93da" providerId="ADAL" clId="{63E8B86A-F70D-4A95-8352-15DEB243D392}" dt="2023-07-10T10:01:31.254" v="2087" actId="478"/>
          <ac:spMkLst>
            <pc:docMk/>
            <pc:sldMk cId="3824062848" sldId="499"/>
            <ac:spMk id="23" creationId="{0CBE3236-8D00-E39D-84B2-E6781B26ED0A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4" creationId="{CB4E311E-F9F5-4EB2-A7AF-88911C0A4826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5" creationId="{C870304A-4468-4CA2-8CD1-8AC51F6A9927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6" creationId="{2906DA2F-3206-44EC-854D-D9A09B80C02A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7" creationId="{B1335074-D76F-4341-B5C2-073FC2C77CCA}"/>
          </ac:spMkLst>
        </pc:spChg>
        <pc:spChg chg="del">
          <ac:chgData name="Borsato, Filippo" userId="4c77346e-eeb3-47f2-92a7-8ae8ddef93da" providerId="ADAL" clId="{63E8B86A-F70D-4A95-8352-15DEB243D392}" dt="2023-07-10T10:01:28.511" v="2086" actId="478"/>
          <ac:spMkLst>
            <pc:docMk/>
            <pc:sldMk cId="3824062848" sldId="499"/>
            <ac:spMk id="28" creationId="{D24D9A94-DC59-47A5-81B9-B2DEFC23B17B}"/>
          </ac:spMkLst>
        </pc:spChg>
        <pc:spChg chg="add del mod">
          <ac:chgData name="Borsato, Filippo" userId="4c77346e-eeb3-47f2-92a7-8ae8ddef93da" providerId="ADAL" clId="{63E8B86A-F70D-4A95-8352-15DEB243D392}" dt="2023-07-10T10:01:31.254" v="2087" actId="478"/>
          <ac:spMkLst>
            <pc:docMk/>
            <pc:sldMk cId="3824062848" sldId="499"/>
            <ac:spMk id="30" creationId="{90926EA5-E47C-94CA-3858-9A733FB46122}"/>
          </ac:spMkLst>
        </pc:spChg>
        <pc:spChg chg="add mod">
          <ac:chgData name="Borsato, Filippo" userId="4c77346e-eeb3-47f2-92a7-8ae8ddef93da" providerId="ADAL" clId="{63E8B86A-F70D-4A95-8352-15DEB243D392}" dt="2023-07-18T13:49:00.142" v="10106" actId="14100"/>
          <ac:spMkLst>
            <pc:docMk/>
            <pc:sldMk cId="3824062848" sldId="499"/>
            <ac:spMk id="33" creationId="{BBF57B73-BCB2-CBC4-2209-D3E1B7FBE091}"/>
          </ac:spMkLst>
        </pc:spChg>
        <pc:spChg chg="add mod">
          <ac:chgData name="Borsato, Filippo" userId="4c77346e-eeb3-47f2-92a7-8ae8ddef93da" providerId="ADAL" clId="{63E8B86A-F70D-4A95-8352-15DEB243D392}" dt="2023-07-10T10:03:41.780" v="2117" actId="767"/>
          <ac:spMkLst>
            <pc:docMk/>
            <pc:sldMk cId="3824062848" sldId="499"/>
            <ac:spMk id="34" creationId="{0A6E05BC-A232-BE05-4634-38B1B966B838}"/>
          </ac:spMkLst>
        </pc:spChg>
        <pc:spChg chg="add mod">
          <ac:chgData name="Borsato, Filippo" userId="4c77346e-eeb3-47f2-92a7-8ae8ddef93da" providerId="ADAL" clId="{63E8B86A-F70D-4A95-8352-15DEB243D392}" dt="2023-07-18T13:49:47.159" v="10120" actId="1076"/>
          <ac:spMkLst>
            <pc:docMk/>
            <pc:sldMk cId="3824062848" sldId="499"/>
            <ac:spMk id="36" creationId="{FC429541-6C34-2892-B9E0-B1063DA35B4A}"/>
          </ac:spMkLst>
        </pc:spChg>
        <pc:graphicFrameChg chg="add mod">
          <ac:chgData name="Borsato, Filippo" userId="4c77346e-eeb3-47f2-92a7-8ae8ddef93da" providerId="ADAL" clId="{63E8B86A-F70D-4A95-8352-15DEB243D392}" dt="2023-07-18T13:50:32.505" v="10130" actId="14100"/>
          <ac:graphicFrameMkLst>
            <pc:docMk/>
            <pc:sldMk cId="3824062848" sldId="499"/>
            <ac:graphicFrameMk id="4" creationId="{FAC7017C-7CD4-1649-6142-0C31DB96FAF0}"/>
          </ac:graphicFrameMkLst>
        </pc:graphicFrameChg>
        <pc:graphicFrameChg chg="add del mod">
          <ac:chgData name="Borsato, Filippo" userId="4c77346e-eeb3-47f2-92a7-8ae8ddef93da" providerId="ADAL" clId="{63E8B86A-F70D-4A95-8352-15DEB243D392}" dt="2023-07-18T08:10:06.790" v="5254" actId="478"/>
          <ac:graphicFrameMkLst>
            <pc:docMk/>
            <pc:sldMk cId="3824062848" sldId="499"/>
            <ac:graphicFrameMk id="6" creationId="{558330F9-0DF0-1FC5-404F-1A3B513A0394}"/>
          </ac:graphicFrameMkLst>
        </pc:graphicFrameChg>
        <pc:graphicFrameChg chg="add mod">
          <ac:chgData name="Borsato, Filippo" userId="4c77346e-eeb3-47f2-92a7-8ae8ddef93da" providerId="ADAL" clId="{63E8B86A-F70D-4A95-8352-15DEB243D392}" dt="2023-07-18T13:54:16.884" v="10143"/>
          <ac:graphicFrameMkLst>
            <pc:docMk/>
            <pc:sldMk cId="3824062848" sldId="499"/>
            <ac:graphicFrameMk id="7" creationId="{558330F9-0DF0-1FC5-404F-1A3B513A0394}"/>
          </ac:graphicFrameMkLst>
        </pc:graphicFrameChg>
        <pc:graphicFrameChg chg="add del mod">
          <ac:chgData name="Borsato, Filippo" userId="4c77346e-eeb3-47f2-92a7-8ae8ddef93da" providerId="ADAL" clId="{63E8B86A-F70D-4A95-8352-15DEB243D392}" dt="2023-07-18T07:41:12.710" v="4834" actId="478"/>
          <ac:graphicFrameMkLst>
            <pc:docMk/>
            <pc:sldMk cId="3824062848" sldId="499"/>
            <ac:graphicFrameMk id="31" creationId="{2B5EEE00-73A9-261E-50EA-D38F4A4D02C3}"/>
          </ac:graphicFrameMkLst>
        </pc:graphicFrameChg>
        <pc:graphicFrameChg chg="add del mod">
          <ac:chgData name="Borsato, Filippo" userId="4c77346e-eeb3-47f2-92a7-8ae8ddef93da" providerId="ADAL" clId="{63E8B86A-F70D-4A95-8352-15DEB243D392}" dt="2023-07-18T07:54:27.982" v="4996" actId="478"/>
          <ac:graphicFrameMkLst>
            <pc:docMk/>
            <pc:sldMk cId="3824062848" sldId="499"/>
            <ac:graphicFrameMk id="32" creationId="{DC9CB761-471B-4ADD-C312-A44152F9F1FF}"/>
          </ac:graphicFrameMkLst>
        </pc:graphicFrameChg>
        <pc:picChg chg="add del mod">
          <ac:chgData name="Borsato, Filippo" userId="4c77346e-eeb3-47f2-92a7-8ae8ddef93da" providerId="ADAL" clId="{63E8B86A-F70D-4A95-8352-15DEB243D392}" dt="2023-07-18T13:56:28.484" v="10146" actId="478"/>
          <ac:picMkLst>
            <pc:docMk/>
            <pc:sldMk cId="3824062848" sldId="499"/>
            <ac:picMk id="3" creationId="{689C29FB-A3E3-9E36-1990-92524AD66327}"/>
          </ac:picMkLst>
        </pc:picChg>
        <pc:picChg chg="add mod">
          <ac:chgData name="Borsato, Filippo" userId="4c77346e-eeb3-47f2-92a7-8ae8ddef93da" providerId="ADAL" clId="{63E8B86A-F70D-4A95-8352-15DEB243D392}" dt="2023-07-18T18:02:49.301" v="18239"/>
          <ac:picMkLst>
            <pc:docMk/>
            <pc:sldMk cId="3824062848" sldId="499"/>
            <ac:picMk id="3" creationId="{A846B331-63C6-814D-7FBC-F5741F83B531}"/>
          </ac:picMkLst>
        </pc:picChg>
        <pc:picChg chg="add mod">
          <ac:chgData name="Borsato, Filippo" userId="4c77346e-eeb3-47f2-92a7-8ae8ddef93da" providerId="ADAL" clId="{63E8B86A-F70D-4A95-8352-15DEB243D392}" dt="2023-07-18T13:56:55.882" v="10150" actId="1076"/>
          <ac:picMkLst>
            <pc:docMk/>
            <pc:sldMk cId="3824062848" sldId="499"/>
            <ac:picMk id="5" creationId="{CBB5DF69-2370-4395-7B89-832E3858FB12}"/>
          </ac:picMkLst>
        </pc:picChg>
      </pc:sldChg>
      <pc:sldChg chg="addSp delSp modSp add del mod">
        <pc:chgData name="Borsato, Filippo" userId="4c77346e-eeb3-47f2-92a7-8ae8ddef93da" providerId="ADAL" clId="{63E8B86A-F70D-4A95-8352-15DEB243D392}" dt="2023-07-18T18:03:33.514" v="18255"/>
        <pc:sldMkLst>
          <pc:docMk/>
          <pc:sldMk cId="2394493054" sldId="500"/>
        </pc:sldMkLst>
        <pc:spChg chg="add mod">
          <ac:chgData name="Borsato, Filippo" userId="4c77346e-eeb3-47f2-92a7-8ae8ddef93da" providerId="ADAL" clId="{63E8B86A-F70D-4A95-8352-15DEB243D392}" dt="2023-07-10T12:49:00.878" v="4245" actId="1076"/>
          <ac:spMkLst>
            <pc:docMk/>
            <pc:sldMk cId="2394493054" sldId="500"/>
            <ac:spMk id="2" creationId="{36959C1F-E539-2CF7-2660-9A90215E20F3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3" creationId="{584C1780-6460-E17E-9C4F-9E95788C3205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4" creationId="{2AABD6D7-BAF7-C315-F427-40AF5B455374}"/>
          </ac:spMkLst>
        </pc:spChg>
        <pc:spChg chg="del mod">
          <ac:chgData name="Borsato, Filippo" userId="4c77346e-eeb3-47f2-92a7-8ae8ddef93da" providerId="ADAL" clId="{63E8B86A-F70D-4A95-8352-15DEB243D392}" dt="2023-07-10T12:48:54.697" v="4242" actId="478"/>
          <ac:spMkLst>
            <pc:docMk/>
            <pc:sldMk cId="2394493054" sldId="500"/>
            <ac:spMk id="5" creationId="{8C163FB6-DD27-A58A-DB95-12B4E216DA97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6" creationId="{3CBDDE6D-5A78-D442-7D9C-20671881C296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7" creationId="{47BEF048-BD71-6626-9146-46AE076BD067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8" creationId="{5C46489A-3A63-E863-BAB3-512DD80BF346}"/>
          </ac:spMkLst>
        </pc:spChg>
        <pc:spChg chg="mod">
          <ac:chgData name="Borsato, Filippo" userId="4c77346e-eeb3-47f2-92a7-8ae8ddef93da" providerId="ADAL" clId="{63E8B86A-F70D-4A95-8352-15DEB243D392}" dt="2023-07-10T12:48:52.308" v="4241" actId="20577"/>
          <ac:spMkLst>
            <pc:docMk/>
            <pc:sldMk cId="2394493054" sldId="500"/>
            <ac:spMk id="9" creationId="{51D02A53-B849-4A84-BF62-3CBEC4973472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10" creationId="{125A17E9-00F8-7A81-4A91-474851F68AA2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11" creationId="{290CB4B2-DFE6-C3CF-C278-1876B22613C7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12" creationId="{14DCC532-417A-2818-4467-3CA382A02A76}"/>
          </ac:spMkLst>
        </pc:spChg>
        <pc:spChg chg="add mod">
          <ac:chgData name="Borsato, Filippo" userId="4c77346e-eeb3-47f2-92a7-8ae8ddef93da" providerId="ADAL" clId="{63E8B86A-F70D-4A95-8352-15DEB243D392}" dt="2023-07-10T16:03:59.589" v="4818" actId="20577"/>
          <ac:spMkLst>
            <pc:docMk/>
            <pc:sldMk cId="2394493054" sldId="500"/>
            <ac:spMk id="13" creationId="{9AD70EB7-BA66-D37A-23AC-10D94247389D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14" creationId="{BB22CE02-0350-165E-6C7D-CAF2612D1710}"/>
          </ac:spMkLst>
        </pc:spChg>
        <pc:spChg chg="add mod">
          <ac:chgData name="Borsato, Filippo" userId="4c77346e-eeb3-47f2-92a7-8ae8ddef93da" providerId="ADAL" clId="{63E8B86A-F70D-4A95-8352-15DEB243D392}" dt="2023-07-10T12:48:56.472" v="4243"/>
          <ac:spMkLst>
            <pc:docMk/>
            <pc:sldMk cId="2394493054" sldId="500"/>
            <ac:spMk id="15" creationId="{08511EF8-CA11-5290-E5EC-E160440413A7}"/>
          </ac:spMkLst>
        </pc:spChg>
        <pc:spChg chg="del">
          <ac:chgData name="Borsato, Filippo" userId="4c77346e-eeb3-47f2-92a7-8ae8ddef93da" providerId="ADAL" clId="{63E8B86A-F70D-4A95-8352-15DEB243D392}" dt="2023-07-18T17:50:36.400" v="17285" actId="478"/>
          <ac:spMkLst>
            <pc:docMk/>
            <pc:sldMk cId="2394493054" sldId="500"/>
            <ac:spMk id="18" creationId="{CEB3A7E4-9E90-81E6-9107-C8AFE202E85D}"/>
          </ac:spMkLst>
        </pc:spChg>
        <pc:spChg chg="del">
          <ac:chgData name="Borsato, Filippo" userId="4c77346e-eeb3-47f2-92a7-8ae8ddef93da" providerId="ADAL" clId="{63E8B86A-F70D-4A95-8352-15DEB243D392}" dt="2023-07-18T17:50:36.400" v="17285" actId="478"/>
          <ac:spMkLst>
            <pc:docMk/>
            <pc:sldMk cId="2394493054" sldId="500"/>
            <ac:spMk id="19" creationId="{1BA11D01-5A0D-1D7C-747F-5847337DC123}"/>
          </ac:spMkLst>
        </pc:spChg>
        <pc:spChg chg="del">
          <ac:chgData name="Borsato, Filippo" userId="4c77346e-eeb3-47f2-92a7-8ae8ddef93da" providerId="ADAL" clId="{63E8B86A-F70D-4A95-8352-15DEB243D392}" dt="2023-07-18T17:50:36.400" v="17285" actId="478"/>
          <ac:spMkLst>
            <pc:docMk/>
            <pc:sldMk cId="2394493054" sldId="500"/>
            <ac:spMk id="20" creationId="{F4048E59-A295-1B22-9E84-6433E15E6E6D}"/>
          </ac:spMkLst>
        </pc:spChg>
        <pc:spChg chg="del">
          <ac:chgData name="Borsato, Filippo" userId="4c77346e-eeb3-47f2-92a7-8ae8ddef93da" providerId="ADAL" clId="{63E8B86A-F70D-4A95-8352-15DEB243D392}" dt="2023-07-18T17:50:38.708" v="17286" actId="478"/>
          <ac:spMkLst>
            <pc:docMk/>
            <pc:sldMk cId="2394493054" sldId="500"/>
            <ac:spMk id="21" creationId="{BDECA642-E4FD-984D-B151-E87E0891693D}"/>
          </ac:spMkLst>
        </pc:spChg>
        <pc:spChg chg="add mod">
          <ac:chgData name="Borsato, Filippo" userId="4c77346e-eeb3-47f2-92a7-8ae8ddef93da" providerId="ADAL" clId="{63E8B86A-F70D-4A95-8352-15DEB243D392}" dt="2023-07-18T07:48:26.451" v="4979" actId="20577"/>
          <ac:spMkLst>
            <pc:docMk/>
            <pc:sldMk cId="2394493054" sldId="500"/>
            <ac:spMk id="22" creationId="{925907F9-FF05-392C-3048-B90323F4C383}"/>
          </ac:spMkLst>
        </pc:spChg>
        <pc:spChg chg="mod">
          <ac:chgData name="Borsato, Filippo" userId="4c77346e-eeb3-47f2-92a7-8ae8ddef93da" providerId="ADAL" clId="{63E8B86A-F70D-4A95-8352-15DEB243D392}" dt="2023-07-18T17:59:54.855" v="18110" actId="1076"/>
          <ac:spMkLst>
            <pc:docMk/>
            <pc:sldMk cId="2394493054" sldId="500"/>
            <ac:spMk id="23" creationId="{D255E390-A163-A8B5-DCCA-07D26C3759BC}"/>
          </ac:spMkLst>
        </pc:spChg>
        <pc:spChg chg="mod">
          <ac:chgData name="Borsato, Filippo" userId="4c77346e-eeb3-47f2-92a7-8ae8ddef93da" providerId="ADAL" clId="{63E8B86A-F70D-4A95-8352-15DEB243D392}" dt="2023-07-18T17:59:54.855" v="18110" actId="1076"/>
          <ac:spMkLst>
            <pc:docMk/>
            <pc:sldMk cId="2394493054" sldId="500"/>
            <ac:spMk id="24" creationId="{D3E5822B-796E-F080-EC5B-AFC86F231A03}"/>
          </ac:spMkLst>
        </pc:spChg>
        <pc:spChg chg="mod">
          <ac:chgData name="Borsato, Filippo" userId="4c77346e-eeb3-47f2-92a7-8ae8ddef93da" providerId="ADAL" clId="{63E8B86A-F70D-4A95-8352-15DEB243D392}" dt="2023-07-18T17:59:54.855" v="18110" actId="1076"/>
          <ac:spMkLst>
            <pc:docMk/>
            <pc:sldMk cId="2394493054" sldId="500"/>
            <ac:spMk id="68" creationId="{B1346343-F5C9-CD00-F680-AD5E3458D1C9}"/>
          </ac:spMkLst>
        </pc:spChg>
        <pc:spChg chg="mod">
          <ac:chgData name="Borsato, Filippo" userId="4c77346e-eeb3-47f2-92a7-8ae8ddef93da" providerId="ADAL" clId="{63E8B86A-F70D-4A95-8352-15DEB243D392}" dt="2023-07-18T17:59:49.730" v="18109" actId="1076"/>
          <ac:spMkLst>
            <pc:docMk/>
            <pc:sldMk cId="2394493054" sldId="500"/>
            <ac:spMk id="71" creationId="{6C836BAA-5676-EBCC-890C-38534D83FA5A}"/>
          </ac:spMkLst>
        </pc:spChg>
        <pc:spChg chg="add mod">
          <ac:chgData name="Borsato, Filippo" userId="4c77346e-eeb3-47f2-92a7-8ae8ddef93da" providerId="ADAL" clId="{63E8B86A-F70D-4A95-8352-15DEB243D392}" dt="2023-07-18T18:00:21.693" v="18212" actId="20577"/>
          <ac:spMkLst>
            <pc:docMk/>
            <pc:sldMk cId="2394493054" sldId="500"/>
            <ac:spMk id="94" creationId="{0742C177-B0FA-DF83-1325-9EE59F0F9C78}"/>
          </ac:spMkLst>
        </pc:spChg>
        <pc:picChg chg="add mod">
          <ac:chgData name="Borsato, Filippo" userId="4c77346e-eeb3-47f2-92a7-8ae8ddef93da" providerId="ADAL" clId="{63E8B86A-F70D-4A95-8352-15DEB243D392}" dt="2023-07-10T12:48:56.472" v="4243"/>
          <ac:picMkLst>
            <pc:docMk/>
            <pc:sldMk cId="2394493054" sldId="500"/>
            <ac:picMk id="16" creationId="{D6C776B3-623D-8BB8-9B0B-27204F12271C}"/>
          </ac:picMkLst>
        </pc:picChg>
        <pc:picChg chg="del">
          <ac:chgData name="Borsato, Filippo" userId="4c77346e-eeb3-47f2-92a7-8ae8ddef93da" providerId="ADAL" clId="{63E8B86A-F70D-4A95-8352-15DEB243D392}" dt="2023-07-18T17:54:10.425" v="17310" actId="478"/>
          <ac:picMkLst>
            <pc:docMk/>
            <pc:sldMk cId="2394493054" sldId="500"/>
            <ac:picMk id="72" creationId="{C02854A9-8E72-5485-02AA-08EB028815CE}"/>
          </ac:picMkLst>
        </pc:picChg>
        <pc:picChg chg="add del mod">
          <ac:chgData name="Borsato, Filippo" userId="4c77346e-eeb3-47f2-92a7-8ae8ddef93da" providerId="ADAL" clId="{63E8B86A-F70D-4A95-8352-15DEB243D392}" dt="2023-07-18T17:58:07.355" v="17855" actId="478"/>
          <ac:picMkLst>
            <pc:docMk/>
            <pc:sldMk cId="2394493054" sldId="500"/>
            <ac:picMk id="93" creationId="{8B4E7BB7-F68B-55E8-9488-809EE9106F8B}"/>
          </ac:picMkLst>
        </pc:picChg>
        <pc:picChg chg="add mod">
          <ac:chgData name="Borsato, Filippo" userId="4c77346e-eeb3-47f2-92a7-8ae8ddef93da" providerId="ADAL" clId="{63E8B86A-F70D-4A95-8352-15DEB243D392}" dt="2023-07-18T18:03:33.514" v="18255"/>
          <ac:picMkLst>
            <pc:docMk/>
            <pc:sldMk cId="2394493054" sldId="500"/>
            <ac:picMk id="95" creationId="{BC01179A-D751-4151-73CB-B72A75800E9E}"/>
          </ac:picMkLst>
        </pc:picChg>
        <pc:cxnChg chg="del">
          <ac:chgData name="Borsato, Filippo" userId="4c77346e-eeb3-47f2-92a7-8ae8ddef93da" providerId="ADAL" clId="{63E8B86A-F70D-4A95-8352-15DEB243D392}" dt="2023-07-18T17:53:40.478" v="17298" actId="478"/>
          <ac:cxnSpMkLst>
            <pc:docMk/>
            <pc:sldMk cId="2394493054" sldId="500"/>
            <ac:cxnSpMk id="70" creationId="{B14E0848-1057-8C6E-4DFA-38C31417B0AF}"/>
          </ac:cxnSpMkLst>
        </pc:cxnChg>
      </pc:sldChg>
      <pc:sldChg chg="add ord">
        <pc:chgData name="Borsato, Filippo" userId="4c77346e-eeb3-47f2-92a7-8ae8ddef93da" providerId="ADAL" clId="{63E8B86A-F70D-4A95-8352-15DEB243D392}" dt="2023-07-10T15:47:36.676" v="4465"/>
        <pc:sldMkLst>
          <pc:docMk/>
          <pc:sldMk cId="3682276212" sldId="1531"/>
        </pc:sldMkLst>
      </pc:sldChg>
      <pc:sldChg chg="addSp delSp modSp mod">
        <pc:chgData name="Borsato, Filippo" userId="4c77346e-eeb3-47f2-92a7-8ae8ddef93da" providerId="ADAL" clId="{63E8B86A-F70D-4A95-8352-15DEB243D392}" dt="2023-07-18T18:03:14.994" v="18249" actId="1076"/>
        <pc:sldMkLst>
          <pc:docMk/>
          <pc:sldMk cId="1972835333" sldId="1532"/>
        </pc:sldMkLst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2" creationId="{00000000-0000-0000-0000-000000000000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3" creationId="{56D3DE9E-CEAB-2CE1-2939-1410E76804D8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5" creationId="{1B618FF1-28F5-4C13-A7E0-AA40440F912A}"/>
          </ac:spMkLst>
        </pc:spChg>
        <pc:spChg chg="del">
          <ac:chgData name="Borsato, Filippo" userId="4c77346e-eeb3-47f2-92a7-8ae8ddef93da" providerId="ADAL" clId="{63E8B86A-F70D-4A95-8352-15DEB243D392}" dt="2023-07-18T16:02:45.576" v="10316" actId="478"/>
          <ac:spMkLst>
            <pc:docMk/>
            <pc:sldMk cId="1972835333" sldId="1532"/>
            <ac:spMk id="6" creationId="{3B6AFE5D-E375-B592-7B9A-4347B3D9009C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7" creationId="{00000000-0000-0000-0000-000000000000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8" creationId="{00000000-0000-0000-0000-000000000000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9" creationId="{00000000-0000-0000-0000-000000000000}"/>
          </ac:spMkLst>
        </pc:spChg>
        <pc:spChg chg="del">
          <ac:chgData name="Borsato, Filippo" userId="4c77346e-eeb3-47f2-92a7-8ae8ddef93da" providerId="ADAL" clId="{63E8B86A-F70D-4A95-8352-15DEB243D392}" dt="2023-07-18T16:02:45.576" v="10316" actId="478"/>
          <ac:spMkLst>
            <pc:docMk/>
            <pc:sldMk cId="1972835333" sldId="1532"/>
            <ac:spMk id="10" creationId="{69E87816-A1F1-4EDD-65DE-8FAA3DE98A45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11" creationId="{00000000-0000-0000-0000-000000000000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12" creationId="{00000000-0000-0000-0000-000000000000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13" creationId="{00000000-0000-0000-0000-000000000000}"/>
          </ac:spMkLst>
        </pc:spChg>
        <pc:spChg chg="del">
          <ac:chgData name="Borsato, Filippo" userId="4c77346e-eeb3-47f2-92a7-8ae8ddef93da" providerId="ADAL" clId="{63E8B86A-F70D-4A95-8352-15DEB243D392}" dt="2023-07-18T16:02:45.576" v="10316" actId="478"/>
          <ac:spMkLst>
            <pc:docMk/>
            <pc:sldMk cId="1972835333" sldId="1532"/>
            <ac:spMk id="14" creationId="{37DDCE5C-97DB-1552-229B-EF6B5E7F81AC}"/>
          </ac:spMkLst>
        </pc:spChg>
        <pc:spChg chg="del mod">
          <ac:chgData name="Borsato, Filippo" userId="4c77346e-eeb3-47f2-92a7-8ae8ddef93da" providerId="ADAL" clId="{63E8B86A-F70D-4A95-8352-15DEB243D392}" dt="2023-07-18T16:17:58.789" v="10597" actId="478"/>
          <ac:spMkLst>
            <pc:docMk/>
            <pc:sldMk cId="1972835333" sldId="1532"/>
            <ac:spMk id="15" creationId="{82B82C82-6826-F75C-86C3-F3204385AD78}"/>
          </ac:spMkLst>
        </pc:spChg>
        <pc:spChg chg="add del mod">
          <ac:chgData name="Borsato, Filippo" userId="4c77346e-eeb3-47f2-92a7-8ae8ddef93da" providerId="ADAL" clId="{63E8B86A-F70D-4A95-8352-15DEB243D392}" dt="2023-07-18T16:50:09.828" v="13971" actId="478"/>
          <ac:spMkLst>
            <pc:docMk/>
            <pc:sldMk cId="1972835333" sldId="1532"/>
            <ac:spMk id="16" creationId="{022D294E-13BE-DEC2-CACF-BAF85EFB2707}"/>
          </ac:spMkLst>
        </pc:spChg>
        <pc:spChg chg="add del mod">
          <ac:chgData name="Borsato, Filippo" userId="4c77346e-eeb3-47f2-92a7-8ae8ddef93da" providerId="ADAL" clId="{63E8B86A-F70D-4A95-8352-15DEB243D392}" dt="2023-07-18T16:50:11.953" v="13972" actId="478"/>
          <ac:spMkLst>
            <pc:docMk/>
            <pc:sldMk cId="1972835333" sldId="1532"/>
            <ac:spMk id="17" creationId="{4EF6E275-0662-5080-81EA-0F25183BFDF2}"/>
          </ac:spMkLst>
        </pc:spChg>
        <pc:spChg chg="add 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18" creationId="{967BB33C-B6C5-CA1C-7503-FD548547FF6B}"/>
          </ac:spMkLst>
        </pc:spChg>
        <pc:spChg chg="add del mod">
          <ac:chgData name="Borsato, Filippo" userId="4c77346e-eeb3-47f2-92a7-8ae8ddef93da" providerId="ADAL" clId="{63E8B86A-F70D-4A95-8352-15DEB243D392}" dt="2023-07-18T08:18:18.595" v="5614" actId="478"/>
          <ac:spMkLst>
            <pc:docMk/>
            <pc:sldMk cId="1972835333" sldId="1532"/>
            <ac:spMk id="18" creationId="{FADE593D-4074-D215-03D3-5978C9612927}"/>
          </ac:spMkLst>
        </pc:spChg>
        <pc:spChg chg="add mod">
          <ac:chgData name="Borsato, Filippo" userId="4c77346e-eeb3-47f2-92a7-8ae8ddef93da" providerId="ADAL" clId="{63E8B86A-F70D-4A95-8352-15DEB243D392}" dt="2023-07-18T18:03:14.994" v="18249" actId="1076"/>
          <ac:spMkLst>
            <pc:docMk/>
            <pc:sldMk cId="1972835333" sldId="1532"/>
            <ac:spMk id="19" creationId="{4A28234E-A7E0-EBF2-3CF0-45D3E8B346CF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23" creationId="{D1BA6DE7-799E-EA25-9409-B3F745888127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24" creationId="{178D5EED-DED1-3F55-03DC-9FF73F5B088D}"/>
          </ac:spMkLst>
        </pc:spChg>
        <pc:spChg chg="mod">
          <ac:chgData name="Borsato, Filippo" userId="4c77346e-eeb3-47f2-92a7-8ae8ddef93da" providerId="ADAL" clId="{63E8B86A-F70D-4A95-8352-15DEB243D392}" dt="2023-07-18T18:02:57.515" v="18241" actId="14100"/>
          <ac:spMkLst>
            <pc:docMk/>
            <pc:sldMk cId="1972835333" sldId="1532"/>
            <ac:spMk id="26" creationId="{C6163B78-CAB7-BF88-0B4F-1C0D21BA7A1D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29" creationId="{7541CDF2-6A8D-CB0A-0A5C-852E5B86FF51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30" creationId="{A32D1CDE-8451-0E9A-82CB-95C92DB5CF5A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31" creationId="{01CD599C-24A1-038A-8C7C-25637FBD3924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32" creationId="{8841AEBB-218E-6DD2-46AC-F9573EDDEE4E}"/>
          </ac:spMkLst>
        </pc:spChg>
        <pc:spChg chg="mo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33" creationId="{56DE0472-D6F7-DFDF-C3DE-60A35B41B574}"/>
          </ac:spMkLst>
        </pc:spChg>
        <pc:spChg chg="mod">
          <ac:chgData name="Borsato, Filippo" userId="4c77346e-eeb3-47f2-92a7-8ae8ddef93da" providerId="ADAL" clId="{63E8B86A-F70D-4A95-8352-15DEB243D392}" dt="2023-07-18T17:01:14.321" v="14285" actId="14100"/>
          <ac:spMkLst>
            <pc:docMk/>
            <pc:sldMk cId="1972835333" sldId="1532"/>
            <ac:spMk id="48" creationId="{F9A0CF7F-3228-47A6-BE5F-30B9B1439E56}"/>
          </ac:spMkLst>
        </pc:spChg>
        <pc:spChg chg="mod ord">
          <ac:chgData name="Borsato, Filippo" userId="4c77346e-eeb3-47f2-92a7-8ae8ddef93da" providerId="ADAL" clId="{63E8B86A-F70D-4A95-8352-15DEB243D392}" dt="2023-07-18T18:03:01.583" v="18242" actId="1076"/>
          <ac:spMkLst>
            <pc:docMk/>
            <pc:sldMk cId="1972835333" sldId="1532"/>
            <ac:spMk id="68" creationId="{6E46FAE8-3873-DC85-F68F-CD9A662F41F6}"/>
          </ac:spMkLst>
        </pc:spChg>
        <pc:grpChg chg="mod">
          <ac:chgData name="Borsato, Filippo" userId="4c77346e-eeb3-47f2-92a7-8ae8ddef93da" providerId="ADAL" clId="{63E8B86A-F70D-4A95-8352-15DEB243D392}" dt="2023-07-18T16:19:39.851" v="10604" actId="1076"/>
          <ac:grpSpMkLst>
            <pc:docMk/>
            <pc:sldMk cId="1972835333" sldId="1532"/>
            <ac:grpSpMk id="34" creationId="{2EB43DCF-7E89-676B-67B2-459633BC838D}"/>
          </ac:grpSpMkLst>
        </pc:grpChg>
        <pc:picChg chg="add mod">
          <ac:chgData name="Borsato, Filippo" userId="4c77346e-eeb3-47f2-92a7-8ae8ddef93da" providerId="ADAL" clId="{63E8B86A-F70D-4A95-8352-15DEB243D392}" dt="2023-07-18T18:03:01.583" v="18242" actId="1076"/>
          <ac:picMkLst>
            <pc:docMk/>
            <pc:sldMk cId="1972835333" sldId="1532"/>
            <ac:picMk id="22" creationId="{3561BF4E-45DA-8809-70CA-3479256D3908}"/>
          </ac:picMkLst>
        </pc:picChg>
        <pc:picChg chg="mod">
          <ac:chgData name="Borsato, Filippo" userId="4c77346e-eeb3-47f2-92a7-8ae8ddef93da" providerId="ADAL" clId="{63E8B86A-F70D-4A95-8352-15DEB243D392}" dt="2023-07-18T17:01:14.321" v="14285" actId="14100"/>
          <ac:picMkLst>
            <pc:docMk/>
            <pc:sldMk cId="1972835333" sldId="1532"/>
            <ac:picMk id="25" creationId="{E9B22B4A-A6FB-6482-C542-58BAE15D00C6}"/>
          </ac:picMkLst>
        </pc:picChg>
        <pc:picChg chg="add del mod">
          <ac:chgData name="Borsato, Filippo" userId="4c77346e-eeb3-47f2-92a7-8ae8ddef93da" providerId="ADAL" clId="{63E8B86A-F70D-4A95-8352-15DEB243D392}" dt="2023-07-18T17:15:15.895" v="14366" actId="478"/>
          <ac:picMkLst>
            <pc:docMk/>
            <pc:sldMk cId="1972835333" sldId="1532"/>
            <ac:picMk id="28" creationId="{20766F1C-1AAE-9F15-1E83-47C851803A7C}"/>
          </ac:picMkLst>
        </pc:picChg>
        <pc:picChg chg="add del mod">
          <ac:chgData name="Borsato, Filippo" userId="4c77346e-eeb3-47f2-92a7-8ae8ddef93da" providerId="ADAL" clId="{63E8B86A-F70D-4A95-8352-15DEB243D392}" dt="2023-07-18T17:15:14.770" v="14365" actId="478"/>
          <ac:picMkLst>
            <pc:docMk/>
            <pc:sldMk cId="1972835333" sldId="1532"/>
            <ac:picMk id="71" creationId="{D011B08C-B0A5-0CFC-8617-FBBB9610376D}"/>
          </ac:picMkLst>
        </pc:picChg>
        <pc:picChg chg="add del">
          <ac:chgData name="Borsato, Filippo" userId="4c77346e-eeb3-47f2-92a7-8ae8ddef93da" providerId="ADAL" clId="{63E8B86A-F70D-4A95-8352-15DEB243D392}" dt="2023-07-18T17:17:33.333" v="14368" actId="478"/>
          <ac:picMkLst>
            <pc:docMk/>
            <pc:sldMk cId="1972835333" sldId="1532"/>
            <ac:picMk id="73" creationId="{323ED553-358D-1186-F3B8-4A308BD5DF34}"/>
          </ac:picMkLst>
        </pc:picChg>
        <pc:picChg chg="add del mod">
          <ac:chgData name="Borsato, Filippo" userId="4c77346e-eeb3-47f2-92a7-8ae8ddef93da" providerId="ADAL" clId="{63E8B86A-F70D-4A95-8352-15DEB243D392}" dt="2023-07-18T17:17:52.619" v="14372" actId="478"/>
          <ac:picMkLst>
            <pc:docMk/>
            <pc:sldMk cId="1972835333" sldId="1532"/>
            <ac:picMk id="75" creationId="{BAAA3DC7-2E83-2F73-CDD4-0AB46B2217D2}"/>
          </ac:picMkLst>
        </pc:picChg>
        <pc:picChg chg="add mod">
          <ac:chgData name="Borsato, Filippo" userId="4c77346e-eeb3-47f2-92a7-8ae8ddef93da" providerId="ADAL" clId="{63E8B86A-F70D-4A95-8352-15DEB243D392}" dt="2023-07-18T18:03:01.583" v="18242" actId="1076"/>
          <ac:picMkLst>
            <pc:docMk/>
            <pc:sldMk cId="1972835333" sldId="1532"/>
            <ac:picMk id="77" creationId="{A8454F26-5736-60FA-8D61-6523F8BFF18A}"/>
          </ac:picMkLst>
        </pc:picChg>
        <pc:picChg chg="add mod">
          <ac:chgData name="Borsato, Filippo" userId="4c77346e-eeb3-47f2-92a7-8ae8ddef93da" providerId="ADAL" clId="{63E8B86A-F70D-4A95-8352-15DEB243D392}" dt="2023-07-18T18:03:01.583" v="18242" actId="1076"/>
          <ac:picMkLst>
            <pc:docMk/>
            <pc:sldMk cId="1972835333" sldId="1532"/>
            <ac:picMk id="78" creationId="{B5F4E591-B51D-427F-BA0F-DCD462B1CCFA}"/>
          </ac:picMkLst>
        </pc:picChg>
        <pc:picChg chg="add mod">
          <ac:chgData name="Borsato, Filippo" userId="4c77346e-eeb3-47f2-92a7-8ae8ddef93da" providerId="ADAL" clId="{63E8B86A-F70D-4A95-8352-15DEB243D392}" dt="2023-07-18T18:02:51.803" v="18240"/>
          <ac:picMkLst>
            <pc:docMk/>
            <pc:sldMk cId="1972835333" sldId="1532"/>
            <ac:picMk id="79" creationId="{58DC6338-1AAD-D071-A084-0C39F40CDA3D}"/>
          </ac:picMkLst>
        </pc:picChg>
        <pc:cxnChg chg="mod">
          <ac:chgData name="Borsato, Filippo" userId="4c77346e-eeb3-47f2-92a7-8ae8ddef93da" providerId="ADAL" clId="{63E8B86A-F70D-4A95-8352-15DEB243D392}" dt="2023-07-18T18:03:01.583" v="18242" actId="1076"/>
          <ac:cxnSpMkLst>
            <pc:docMk/>
            <pc:sldMk cId="1972835333" sldId="1532"/>
            <ac:cxnSpMk id="69" creationId="{B8C95EDB-F089-3790-D69E-E5CE7E05401E}"/>
          </ac:cxnSpMkLst>
        </pc:cxnChg>
      </pc:sldChg>
      <pc:sldMasterChg chg="delSldLayout">
        <pc:chgData name="Borsato, Filippo" userId="4c77346e-eeb3-47f2-92a7-8ae8ddef93da" providerId="ADAL" clId="{63E8B86A-F70D-4A95-8352-15DEB243D392}" dt="2023-07-10T08:15:09.775" v="46" actId="2696"/>
        <pc:sldMasterMkLst>
          <pc:docMk/>
          <pc:sldMasterMk cId="3521449419" sldId="2147483660"/>
        </pc:sldMasterMkLst>
        <pc:sldLayoutChg chg="del">
          <pc:chgData name="Borsato, Filippo" userId="4c77346e-eeb3-47f2-92a7-8ae8ddef93da" providerId="ADAL" clId="{63E8B86A-F70D-4A95-8352-15DEB243D392}" dt="2023-07-10T08:15:09.775" v="46" actId="2696"/>
          <pc:sldLayoutMkLst>
            <pc:docMk/>
            <pc:sldMasterMk cId="3521449419" sldId="2147483660"/>
            <pc:sldLayoutMk cId="1502360951" sldId="2147483784"/>
          </pc:sldLayoutMkLst>
        </pc:sldLayoutChg>
      </pc:sldMasterChg>
    </pc:docChg>
  </pc:docChgLst>
  <pc:docChgLst>
    <pc:chgData name="Stecchezzini, Edoardo" userId="c23929c6-ef98-448c-8832-4318623175f3" providerId="ADAL" clId="{16428119-8D7D-4733-928D-A264192EC9D7}"/>
    <pc:docChg chg="modSld">
      <pc:chgData name="Stecchezzini, Edoardo" userId="c23929c6-ef98-448c-8832-4318623175f3" providerId="ADAL" clId="{16428119-8D7D-4733-928D-A264192EC9D7}" dt="2023-08-03T09:19:33.568" v="64" actId="20577"/>
      <pc:docMkLst>
        <pc:docMk/>
      </pc:docMkLst>
      <pc:sldChg chg="modSp mod">
        <pc:chgData name="Stecchezzini, Edoardo" userId="c23929c6-ef98-448c-8832-4318623175f3" providerId="ADAL" clId="{16428119-8D7D-4733-928D-A264192EC9D7}" dt="2023-08-03T09:19:33.568" v="64" actId="20577"/>
        <pc:sldMkLst>
          <pc:docMk/>
          <pc:sldMk cId="3136809413" sldId="472"/>
        </pc:sldMkLst>
        <pc:spChg chg="mod">
          <ac:chgData name="Stecchezzini, Edoardo" userId="c23929c6-ef98-448c-8832-4318623175f3" providerId="ADAL" clId="{16428119-8D7D-4733-928D-A264192EC9D7}" dt="2023-08-03T09:18:55.330" v="60" actId="20577"/>
          <ac:spMkLst>
            <pc:docMk/>
            <pc:sldMk cId="3136809413" sldId="472"/>
            <ac:spMk id="5" creationId="{EA941D7D-D71F-AFD3-1F19-358D50AEEE37}"/>
          </ac:spMkLst>
        </pc:spChg>
        <pc:spChg chg="mod">
          <ac:chgData name="Stecchezzini, Edoardo" userId="c23929c6-ef98-448c-8832-4318623175f3" providerId="ADAL" clId="{16428119-8D7D-4733-928D-A264192EC9D7}" dt="2023-08-03T09:19:33.568" v="64" actId="20577"/>
          <ac:spMkLst>
            <pc:docMk/>
            <pc:sldMk cId="3136809413" sldId="472"/>
            <ac:spMk id="9" creationId="{60387F1E-0756-BA45-8BFE-7163B08653B1}"/>
          </ac:spMkLst>
        </pc:spChg>
      </pc:sldChg>
      <pc:sldChg chg="mod">
        <pc:chgData name="Stecchezzini, Edoardo" userId="c23929c6-ef98-448c-8832-4318623175f3" providerId="ADAL" clId="{16428119-8D7D-4733-928D-A264192EC9D7}" dt="2023-08-03T09:09:44.715" v="3" actId="27918"/>
        <pc:sldMkLst>
          <pc:docMk/>
          <pc:sldMk cId="1029889928" sldId="475"/>
        </pc:sldMkLst>
      </pc:sldChg>
      <pc:sldChg chg="mod">
        <pc:chgData name="Stecchezzini, Edoardo" userId="c23929c6-ef98-448c-8832-4318623175f3" providerId="ADAL" clId="{16428119-8D7D-4733-928D-A264192EC9D7}" dt="2023-08-03T09:09:53.841" v="9" actId="27918"/>
        <pc:sldMkLst>
          <pc:docMk/>
          <pc:sldMk cId="3824062848" sldId="499"/>
        </pc:sldMkLst>
      </pc:sldChg>
      <pc:sldChg chg="modSp mod">
        <pc:chgData name="Stecchezzini, Edoardo" userId="c23929c6-ef98-448c-8832-4318623175f3" providerId="ADAL" clId="{16428119-8D7D-4733-928D-A264192EC9D7}" dt="2023-08-03T09:17:20.852" v="56" actId="20577"/>
        <pc:sldMkLst>
          <pc:docMk/>
          <pc:sldMk cId="2394493054" sldId="500"/>
        </pc:sldMkLst>
        <pc:spChg chg="mod">
          <ac:chgData name="Stecchezzini, Edoardo" userId="c23929c6-ef98-448c-8832-4318623175f3" providerId="ADAL" clId="{16428119-8D7D-4733-928D-A264192EC9D7}" dt="2023-08-03T09:17:20.852" v="56" actId="20577"/>
          <ac:spMkLst>
            <pc:docMk/>
            <pc:sldMk cId="2394493054" sldId="500"/>
            <ac:spMk id="15" creationId="{FF6B7160-B5DE-E0DC-D7D8-5D9148C16933}"/>
          </ac:spMkLst>
        </pc:spChg>
      </pc:sldChg>
      <pc:sldChg chg="modSp mod">
        <pc:chgData name="Stecchezzini, Edoardo" userId="c23929c6-ef98-448c-8832-4318623175f3" providerId="ADAL" clId="{16428119-8D7D-4733-928D-A264192EC9D7}" dt="2023-08-03T09:15:43.265" v="42" actId="20577"/>
        <pc:sldMkLst>
          <pc:docMk/>
          <pc:sldMk cId="1972835333" sldId="1532"/>
        </pc:sldMkLst>
        <pc:spChg chg="mod">
          <ac:chgData name="Stecchezzini, Edoardo" userId="c23929c6-ef98-448c-8832-4318623175f3" providerId="ADAL" clId="{16428119-8D7D-4733-928D-A264192EC9D7}" dt="2023-08-03T09:12:05.247" v="11" actId="20577"/>
          <ac:spMkLst>
            <pc:docMk/>
            <pc:sldMk cId="1972835333" sldId="1532"/>
            <ac:spMk id="17" creationId="{EAEA8F1B-FA5D-26CA-731F-494F88F47E4B}"/>
          </ac:spMkLst>
        </pc:spChg>
        <pc:spChg chg="mod">
          <ac:chgData name="Stecchezzini, Edoardo" userId="c23929c6-ef98-448c-8832-4318623175f3" providerId="ADAL" clId="{16428119-8D7D-4733-928D-A264192EC9D7}" dt="2023-08-03T09:14:08.873" v="29" actId="20577"/>
          <ac:spMkLst>
            <pc:docMk/>
            <pc:sldMk cId="1972835333" sldId="1532"/>
            <ac:spMk id="19" creationId="{4A28234E-A7E0-EBF2-3CF0-45D3E8B346CF}"/>
          </ac:spMkLst>
        </pc:spChg>
        <pc:spChg chg="mod">
          <ac:chgData name="Stecchezzini, Edoardo" userId="c23929c6-ef98-448c-8832-4318623175f3" providerId="ADAL" clId="{16428119-8D7D-4733-928D-A264192EC9D7}" dt="2023-08-03T09:13:34.559" v="21" actId="20577"/>
          <ac:spMkLst>
            <pc:docMk/>
            <pc:sldMk cId="1972835333" sldId="1532"/>
            <ac:spMk id="20" creationId="{CC12DF0B-9FA3-0243-0DBC-A94D6D36692C}"/>
          </ac:spMkLst>
        </pc:spChg>
        <pc:spChg chg="mod">
          <ac:chgData name="Stecchezzini, Edoardo" userId="c23929c6-ef98-448c-8832-4318623175f3" providerId="ADAL" clId="{16428119-8D7D-4733-928D-A264192EC9D7}" dt="2023-08-03T09:13:14.089" v="19" actId="20577"/>
          <ac:spMkLst>
            <pc:docMk/>
            <pc:sldMk cId="1972835333" sldId="1532"/>
            <ac:spMk id="21" creationId="{34F745B9-AB1D-C359-A3A3-8DC1E952905C}"/>
          </ac:spMkLst>
        </pc:spChg>
        <pc:spChg chg="mod">
          <ac:chgData name="Stecchezzini, Edoardo" userId="c23929c6-ef98-448c-8832-4318623175f3" providerId="ADAL" clId="{16428119-8D7D-4733-928D-A264192EC9D7}" dt="2023-08-03T09:12:38.310" v="13" actId="20577"/>
          <ac:spMkLst>
            <pc:docMk/>
            <pc:sldMk cId="1972835333" sldId="1532"/>
            <ac:spMk id="22" creationId="{6269DD39-C8F3-05FE-E746-9987B9BB65AA}"/>
          </ac:spMkLst>
        </pc:spChg>
        <pc:spChg chg="mod">
          <ac:chgData name="Stecchezzini, Edoardo" userId="c23929c6-ef98-448c-8832-4318623175f3" providerId="ADAL" clId="{16428119-8D7D-4733-928D-A264192EC9D7}" dt="2023-08-03T09:15:43.265" v="42" actId="20577"/>
          <ac:spMkLst>
            <pc:docMk/>
            <pc:sldMk cId="1972835333" sldId="1532"/>
            <ac:spMk id="31" creationId="{01CD599C-24A1-038A-8C7C-25637FBD3924}"/>
          </ac:spMkLst>
        </pc:spChg>
      </pc:sldChg>
      <pc:sldChg chg="mod">
        <pc:chgData name="Stecchezzini, Edoardo" userId="c23929c6-ef98-448c-8832-4318623175f3" providerId="ADAL" clId="{16428119-8D7D-4733-928D-A264192EC9D7}" dt="2023-08-03T09:16:20.140" v="44" actId="27918"/>
        <pc:sldMkLst>
          <pc:docMk/>
          <pc:sldMk cId="2625101809" sldId="1533"/>
        </pc:sldMkLst>
      </pc:sldChg>
    </pc:docChg>
  </pc:docChgLst>
  <pc:docChgLst>
    <pc:chgData name="Borsato, Filippo" userId="4c77346e-eeb3-47f2-92a7-8ae8ddef93da" providerId="ADAL" clId="{EE378CAE-D26D-4720-B1A5-64C1D4F41423}"/>
    <pc:docChg chg="undo custSel addSld delSld modSld sldOrd modSection">
      <pc:chgData name="Borsato, Filippo" userId="4c77346e-eeb3-47f2-92a7-8ae8ddef93da" providerId="ADAL" clId="{EE378CAE-D26D-4720-B1A5-64C1D4F41423}" dt="2024-10-10T13:02:23.177" v="5532" actId="14100"/>
      <pc:docMkLst>
        <pc:docMk/>
      </pc:docMkLst>
      <pc:sldChg chg="modSp mod">
        <pc:chgData name="Borsato, Filippo" userId="4c77346e-eeb3-47f2-92a7-8ae8ddef93da" providerId="ADAL" clId="{EE378CAE-D26D-4720-B1A5-64C1D4F41423}" dt="2024-10-07T15:05:52.414" v="4998" actId="20577"/>
        <pc:sldMkLst>
          <pc:docMk/>
          <pc:sldMk cId="2913470382" sldId="434"/>
        </pc:sldMkLst>
        <pc:spChg chg="mod">
          <ac:chgData name="Borsato, Filippo" userId="4c77346e-eeb3-47f2-92a7-8ae8ddef93da" providerId="ADAL" clId="{EE378CAE-D26D-4720-B1A5-64C1D4F41423}" dt="2024-10-03T08:05:07.919" v="14" actId="20577"/>
          <ac:spMkLst>
            <pc:docMk/>
            <pc:sldMk cId="2913470382" sldId="434"/>
            <ac:spMk id="3" creationId="{F3DFD847-9F00-4995-8EB7-742288930A19}"/>
          </ac:spMkLst>
        </pc:spChg>
        <pc:spChg chg="mod">
          <ac:chgData name="Borsato, Filippo" userId="4c77346e-eeb3-47f2-92a7-8ae8ddef93da" providerId="ADAL" clId="{EE378CAE-D26D-4720-B1A5-64C1D4F41423}" dt="2024-10-07T15:05:52.414" v="4998" actId="20577"/>
          <ac:spMkLst>
            <pc:docMk/>
            <pc:sldMk cId="2913470382" sldId="434"/>
            <ac:spMk id="5" creationId="{00000000-0000-0000-0000-000000000000}"/>
          </ac:spMkLst>
        </pc:spChg>
      </pc:sldChg>
      <pc:sldChg chg="add del">
        <pc:chgData name="Borsato, Filippo" userId="4c77346e-eeb3-47f2-92a7-8ae8ddef93da" providerId="ADAL" clId="{EE378CAE-D26D-4720-B1A5-64C1D4F41423}" dt="2024-10-07T08:10:23.099" v="53" actId="2696"/>
        <pc:sldMkLst>
          <pc:docMk/>
          <pc:sldMk cId="2877625125" sldId="445"/>
        </pc:sldMkLst>
      </pc:sldChg>
      <pc:sldChg chg="del">
        <pc:chgData name="Borsato, Filippo" userId="4c77346e-eeb3-47f2-92a7-8ae8ddef93da" providerId="ADAL" clId="{EE378CAE-D26D-4720-B1A5-64C1D4F41423}" dt="2024-10-07T08:10:09.116" v="50" actId="2696"/>
        <pc:sldMkLst>
          <pc:docMk/>
          <pc:sldMk cId="3136809413" sldId="472"/>
        </pc:sldMkLst>
      </pc:sldChg>
      <pc:sldChg chg="modSp del mod">
        <pc:chgData name="Borsato, Filippo" userId="4c77346e-eeb3-47f2-92a7-8ae8ddef93da" providerId="ADAL" clId="{EE378CAE-D26D-4720-B1A5-64C1D4F41423}" dt="2024-10-07T08:40:16.227" v="584" actId="2696"/>
        <pc:sldMkLst>
          <pc:docMk/>
          <pc:sldMk cId="1029889928" sldId="475"/>
        </pc:sldMkLst>
        <pc:spChg chg="mod">
          <ac:chgData name="Borsato, Filippo" userId="4c77346e-eeb3-47f2-92a7-8ae8ddef93da" providerId="ADAL" clId="{EE378CAE-D26D-4720-B1A5-64C1D4F41423}" dt="2024-10-07T08:25:02.582" v="132" actId="1076"/>
          <ac:spMkLst>
            <pc:docMk/>
            <pc:sldMk cId="1029889928" sldId="475"/>
            <ac:spMk id="10" creationId="{A950A7A2-7159-4E18-81D3-353E09D5C69E}"/>
          </ac:spMkLst>
        </pc:spChg>
      </pc:sldChg>
      <pc:sldChg chg="addCm">
        <pc:chgData name="Borsato, Filippo" userId="4c77346e-eeb3-47f2-92a7-8ae8ddef93da" providerId="ADAL" clId="{EE378CAE-D26D-4720-B1A5-64C1D4F41423}" dt="2024-10-03T08:06:36.464" v="21"/>
        <pc:sldMkLst>
          <pc:docMk/>
          <pc:sldMk cId="1457448991" sldId="4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orsato, Filippo" userId="4c77346e-eeb3-47f2-92a7-8ae8ddef93da" providerId="ADAL" clId="{EE378CAE-D26D-4720-B1A5-64C1D4F41423}" dt="2024-10-03T08:06:36.464" v="21"/>
              <pc2:cmMkLst xmlns:pc2="http://schemas.microsoft.com/office/powerpoint/2019/9/main/command">
                <pc:docMk/>
                <pc:sldMk cId="1457448991" sldId="476"/>
                <pc2:cmMk id="{8C85F536-E970-440A-9C02-013E134D8F58}"/>
              </pc2:cmMkLst>
            </pc226:cmChg>
          </p:ext>
        </pc:extLst>
      </pc:sldChg>
      <pc:sldChg chg="delSp modSp mod">
        <pc:chgData name="Borsato, Filippo" userId="4c77346e-eeb3-47f2-92a7-8ae8ddef93da" providerId="ADAL" clId="{EE378CAE-D26D-4720-B1A5-64C1D4F41423}" dt="2024-10-03T08:05:47.635" v="20" actId="1076"/>
        <pc:sldMkLst>
          <pc:docMk/>
          <pc:sldMk cId="1593550806" sldId="498"/>
        </pc:sldMkLst>
        <pc:grpChg chg="mod">
          <ac:chgData name="Borsato, Filippo" userId="4c77346e-eeb3-47f2-92a7-8ae8ddef93da" providerId="ADAL" clId="{EE378CAE-D26D-4720-B1A5-64C1D4F41423}" dt="2024-10-03T08:05:47.635" v="20" actId="1076"/>
          <ac:grpSpMkLst>
            <pc:docMk/>
            <pc:sldMk cId="1593550806" sldId="498"/>
            <ac:grpSpMk id="9" creationId="{19C8F8FF-E413-4A91-9E4A-3E4D4E38FBAA}"/>
          </ac:grpSpMkLst>
        </pc:grpChg>
        <pc:graphicFrameChg chg="del">
          <ac:chgData name="Borsato, Filippo" userId="4c77346e-eeb3-47f2-92a7-8ae8ddef93da" providerId="ADAL" clId="{EE378CAE-D26D-4720-B1A5-64C1D4F41423}" dt="2024-10-03T08:05:37.367" v="19" actId="478"/>
          <ac:graphicFrameMkLst>
            <pc:docMk/>
            <pc:sldMk cId="1593550806" sldId="498"/>
            <ac:graphicFrameMk id="16" creationId="{9F1BC595-BF9F-96E0-2ADD-16D834011107}"/>
          </ac:graphicFrameMkLst>
        </pc:graphicFrameChg>
      </pc:sldChg>
      <pc:sldChg chg="del">
        <pc:chgData name="Borsato, Filippo" userId="4c77346e-eeb3-47f2-92a7-8ae8ddef93da" providerId="ADAL" clId="{EE378CAE-D26D-4720-B1A5-64C1D4F41423}" dt="2024-10-07T10:08:42.187" v="3851" actId="2696"/>
        <pc:sldMkLst>
          <pc:docMk/>
          <pc:sldMk cId="3824062848" sldId="499"/>
        </pc:sldMkLst>
      </pc:sldChg>
      <pc:sldChg chg="del">
        <pc:chgData name="Borsato, Filippo" userId="4c77346e-eeb3-47f2-92a7-8ae8ddef93da" providerId="ADAL" clId="{EE378CAE-D26D-4720-B1A5-64C1D4F41423}" dt="2024-10-07T08:10:09.116" v="50" actId="2696"/>
        <pc:sldMkLst>
          <pc:docMk/>
          <pc:sldMk cId="2394493054" sldId="500"/>
        </pc:sldMkLst>
      </pc:sldChg>
      <pc:sldChg chg="modSp mod ord">
        <pc:chgData name="Borsato, Filippo" userId="4c77346e-eeb3-47f2-92a7-8ae8ddef93da" providerId="ADAL" clId="{EE378CAE-D26D-4720-B1A5-64C1D4F41423}" dt="2024-10-10T10:40:41.541" v="5502" actId="1076"/>
        <pc:sldMkLst>
          <pc:docMk/>
          <pc:sldMk cId="3199896905" sldId="1531"/>
        </pc:sldMkLst>
        <pc:spChg chg="mod">
          <ac:chgData name="Borsato, Filippo" userId="4c77346e-eeb3-47f2-92a7-8ae8ddef93da" providerId="ADAL" clId="{EE378CAE-D26D-4720-B1A5-64C1D4F41423}" dt="2024-10-07T15:08:57.305" v="5094" actId="14100"/>
          <ac:spMkLst>
            <pc:docMk/>
            <pc:sldMk cId="3199896905" sldId="1531"/>
            <ac:spMk id="6" creationId="{B3B10FD6-1026-12A5-E879-783D84C72ECB}"/>
          </ac:spMkLst>
        </pc:spChg>
        <pc:spChg chg="mod">
          <ac:chgData name="Borsato, Filippo" userId="4c77346e-eeb3-47f2-92a7-8ae8ddef93da" providerId="ADAL" clId="{EE378CAE-D26D-4720-B1A5-64C1D4F41423}" dt="2024-10-10T10:33:49.295" v="5474" actId="20577"/>
          <ac:spMkLst>
            <pc:docMk/>
            <pc:sldMk cId="3199896905" sldId="1531"/>
            <ac:spMk id="9" creationId="{44C82D2A-CA94-4CFF-0744-939BDE48BED0}"/>
          </ac:spMkLst>
        </pc:spChg>
        <pc:spChg chg="mod">
          <ac:chgData name="Borsato, Filippo" userId="4c77346e-eeb3-47f2-92a7-8ae8ddef93da" providerId="ADAL" clId="{EE378CAE-D26D-4720-B1A5-64C1D4F41423}" dt="2024-10-10T10:40:41.541" v="5502" actId="1076"/>
          <ac:spMkLst>
            <pc:docMk/>
            <pc:sldMk cId="3199896905" sldId="1531"/>
            <ac:spMk id="10" creationId="{5789DD09-91B4-1BBD-CC43-C56D86EC7020}"/>
          </ac:spMkLst>
        </pc:spChg>
      </pc:sldChg>
      <pc:sldChg chg="del">
        <pc:chgData name="Borsato, Filippo" userId="4c77346e-eeb3-47f2-92a7-8ae8ddef93da" providerId="ADAL" clId="{EE378CAE-D26D-4720-B1A5-64C1D4F41423}" dt="2024-10-07T08:10:09.116" v="50" actId="2696"/>
        <pc:sldMkLst>
          <pc:docMk/>
          <pc:sldMk cId="1972835333" sldId="1532"/>
        </pc:sldMkLst>
      </pc:sldChg>
      <pc:sldChg chg="add del">
        <pc:chgData name="Borsato, Filippo" userId="4c77346e-eeb3-47f2-92a7-8ae8ddef93da" providerId="ADAL" clId="{EE378CAE-D26D-4720-B1A5-64C1D4F41423}" dt="2024-10-07T10:26:48.400" v="4965" actId="2696"/>
        <pc:sldMkLst>
          <pc:docMk/>
          <pc:sldMk cId="2625101809" sldId="1533"/>
        </pc:sldMkLst>
      </pc:sldChg>
      <pc:sldChg chg="modSp mod ord addCm">
        <pc:chgData name="Borsato, Filippo" userId="4c77346e-eeb3-47f2-92a7-8ae8ddef93da" providerId="ADAL" clId="{EE378CAE-D26D-4720-B1A5-64C1D4F41423}" dt="2024-10-03T08:12:48.270" v="46"/>
        <pc:sldMkLst>
          <pc:docMk/>
          <pc:sldMk cId="2791186464" sldId="1535"/>
        </pc:sldMkLst>
        <pc:spChg chg="mod">
          <ac:chgData name="Borsato, Filippo" userId="4c77346e-eeb3-47f2-92a7-8ae8ddef93da" providerId="ADAL" clId="{EE378CAE-D26D-4720-B1A5-64C1D4F41423}" dt="2024-10-03T08:06:50.714" v="45" actId="20577"/>
          <ac:spMkLst>
            <pc:docMk/>
            <pc:sldMk cId="2791186464" sldId="1535"/>
            <ac:spMk id="10" creationId="{A950A7A2-7159-4E18-81D3-353E09D5C6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orsato, Filippo" userId="4c77346e-eeb3-47f2-92a7-8ae8ddef93da" providerId="ADAL" clId="{EE378CAE-D26D-4720-B1A5-64C1D4F41423}" dt="2024-10-03T08:12:48.270" v="46"/>
              <pc2:cmMkLst xmlns:pc2="http://schemas.microsoft.com/office/powerpoint/2019/9/main/command">
                <pc:docMk/>
                <pc:sldMk cId="2791186464" sldId="1535"/>
                <pc2:cmMk id="{22AEEB13-8906-4E12-B76D-7FF9AFE29501}"/>
              </pc2:cmMkLst>
            </pc226:cmChg>
          </p:ext>
        </pc:extLst>
      </pc:sldChg>
      <pc:sldChg chg="addSp delSp modSp mod">
        <pc:chgData name="Borsato, Filippo" userId="4c77346e-eeb3-47f2-92a7-8ae8ddef93da" providerId="ADAL" clId="{EE378CAE-D26D-4720-B1A5-64C1D4F41423}" dt="2024-10-10T10:38:25.504" v="5500" actId="1076"/>
        <pc:sldMkLst>
          <pc:docMk/>
          <pc:sldMk cId="1801966663" sldId="1536"/>
        </pc:sldMkLst>
        <pc:spChg chg="mod">
          <ac:chgData name="Borsato, Filippo" userId="4c77346e-eeb3-47f2-92a7-8ae8ddef93da" providerId="ADAL" clId="{EE378CAE-D26D-4720-B1A5-64C1D4F41423}" dt="2024-10-10T10:37:28.709" v="5489" actId="1076"/>
          <ac:spMkLst>
            <pc:docMk/>
            <pc:sldMk cId="1801966663" sldId="1536"/>
            <ac:spMk id="12" creationId="{6CE4127D-9D6F-6882-B4B3-FFD9885FCA1C}"/>
          </ac:spMkLst>
        </pc:spChg>
        <pc:spChg chg="mod">
          <ac:chgData name="Borsato, Filippo" userId="4c77346e-eeb3-47f2-92a7-8ae8ddef93da" providerId="ADAL" clId="{EE378CAE-D26D-4720-B1A5-64C1D4F41423}" dt="2024-10-10T10:38:03.903" v="5493" actId="1076"/>
          <ac:spMkLst>
            <pc:docMk/>
            <pc:sldMk cId="1801966663" sldId="1536"/>
            <ac:spMk id="21" creationId="{603601FB-CAE0-EB6B-0BE9-5E3CD335EA44}"/>
          </ac:spMkLst>
        </pc:spChg>
        <pc:spChg chg="mod">
          <ac:chgData name="Borsato, Filippo" userId="4c77346e-eeb3-47f2-92a7-8ae8ddef93da" providerId="ADAL" clId="{EE378CAE-D26D-4720-B1A5-64C1D4F41423}" dt="2024-10-10T10:38:15.024" v="5497" actId="1076"/>
          <ac:spMkLst>
            <pc:docMk/>
            <pc:sldMk cId="1801966663" sldId="1536"/>
            <ac:spMk id="22" creationId="{5F12D13B-3747-9C39-E7FA-9B0E787D620F}"/>
          </ac:spMkLst>
        </pc:spChg>
        <pc:spChg chg="mod">
          <ac:chgData name="Borsato, Filippo" userId="4c77346e-eeb3-47f2-92a7-8ae8ddef93da" providerId="ADAL" clId="{EE378CAE-D26D-4720-B1A5-64C1D4F41423}" dt="2024-10-10T10:38:25.504" v="5500" actId="1076"/>
          <ac:spMkLst>
            <pc:docMk/>
            <pc:sldMk cId="1801966663" sldId="1536"/>
            <ac:spMk id="23" creationId="{A7E817DF-D30F-1DFA-F1DF-479EE7126B42}"/>
          </ac:spMkLst>
        </pc:spChg>
        <pc:spChg chg="mod">
          <ac:chgData name="Borsato, Filippo" userId="4c77346e-eeb3-47f2-92a7-8ae8ddef93da" providerId="ADAL" clId="{EE378CAE-D26D-4720-B1A5-64C1D4F41423}" dt="2024-10-10T10:36:32.574" v="5481" actId="120"/>
          <ac:spMkLst>
            <pc:docMk/>
            <pc:sldMk cId="1801966663" sldId="1536"/>
            <ac:spMk id="24" creationId="{31194749-C917-5D97-1C41-562FB8649D1F}"/>
          </ac:spMkLst>
        </pc:spChg>
        <pc:spChg chg="mod">
          <ac:chgData name="Borsato, Filippo" userId="4c77346e-eeb3-47f2-92a7-8ae8ddef93da" providerId="ADAL" clId="{EE378CAE-D26D-4720-B1A5-64C1D4F41423}" dt="2024-10-10T10:36:48.703" v="5485" actId="1076"/>
          <ac:spMkLst>
            <pc:docMk/>
            <pc:sldMk cId="1801966663" sldId="1536"/>
            <ac:spMk id="28" creationId="{7C1C765B-3B7A-C48D-6DE0-F6C2EE39690B}"/>
          </ac:spMkLst>
        </pc:spChg>
        <pc:spChg chg="mod">
          <ac:chgData name="Borsato, Filippo" userId="4c77346e-eeb3-47f2-92a7-8ae8ddef93da" providerId="ADAL" clId="{EE378CAE-D26D-4720-B1A5-64C1D4F41423}" dt="2024-10-10T10:10:58.456" v="5194" actId="255"/>
          <ac:spMkLst>
            <pc:docMk/>
            <pc:sldMk cId="1801966663" sldId="1536"/>
            <ac:spMk id="30" creationId="{EA9AD890-4A1E-C8CC-19F1-1028E2A0E390}"/>
          </ac:spMkLst>
        </pc:spChg>
        <pc:spChg chg="mod">
          <ac:chgData name="Borsato, Filippo" userId="4c77346e-eeb3-47f2-92a7-8ae8ddef93da" providerId="ADAL" clId="{EE378CAE-D26D-4720-B1A5-64C1D4F41423}" dt="2024-10-10T10:10:58.456" v="5194" actId="255"/>
          <ac:spMkLst>
            <pc:docMk/>
            <pc:sldMk cId="1801966663" sldId="1536"/>
            <ac:spMk id="32" creationId="{33E52E0F-C85C-D3B9-0146-FE591A399F83}"/>
          </ac:spMkLst>
        </pc:spChg>
        <pc:spChg chg="mod">
          <ac:chgData name="Borsato, Filippo" userId="4c77346e-eeb3-47f2-92a7-8ae8ddef93da" providerId="ADAL" clId="{EE378CAE-D26D-4720-B1A5-64C1D4F41423}" dt="2024-10-10T10:10:58.456" v="5194" actId="255"/>
          <ac:spMkLst>
            <pc:docMk/>
            <pc:sldMk cId="1801966663" sldId="1536"/>
            <ac:spMk id="34" creationId="{6B034A5E-6B25-898A-5978-A83E044B31DB}"/>
          </ac:spMkLst>
        </pc:spChg>
        <pc:spChg chg="mod">
          <ac:chgData name="Borsato, Filippo" userId="4c77346e-eeb3-47f2-92a7-8ae8ddef93da" providerId="ADAL" clId="{EE378CAE-D26D-4720-B1A5-64C1D4F41423}" dt="2024-10-10T10:36:38.119" v="5484" actId="14100"/>
          <ac:spMkLst>
            <pc:docMk/>
            <pc:sldMk cId="1801966663" sldId="1536"/>
            <ac:spMk id="38" creationId="{5A7C5DE9-DE14-8398-AB71-DFD4BD09BE24}"/>
          </ac:spMkLst>
        </pc:spChg>
        <pc:spChg chg="mod">
          <ac:chgData name="Borsato, Filippo" userId="4c77346e-eeb3-47f2-92a7-8ae8ddef93da" providerId="ADAL" clId="{EE378CAE-D26D-4720-B1A5-64C1D4F41423}" dt="2024-10-10T10:13:18.609" v="5200" actId="14100"/>
          <ac:spMkLst>
            <pc:docMk/>
            <pc:sldMk cId="1801966663" sldId="1536"/>
            <ac:spMk id="40" creationId="{E8C8244D-08A1-183A-BC3B-E55E19180608}"/>
          </ac:spMkLst>
        </pc:spChg>
        <pc:spChg chg="mod">
          <ac:chgData name="Borsato, Filippo" userId="4c77346e-eeb3-47f2-92a7-8ae8ddef93da" providerId="ADAL" clId="{EE378CAE-D26D-4720-B1A5-64C1D4F41423}" dt="2024-10-10T10:36:36.249" v="5483" actId="120"/>
          <ac:spMkLst>
            <pc:docMk/>
            <pc:sldMk cId="1801966663" sldId="1536"/>
            <ac:spMk id="42" creationId="{70E16B1C-CE52-8E49-141E-79D2F6E6AB26}"/>
          </ac:spMkLst>
        </pc:spChg>
        <pc:spChg chg="mod">
          <ac:chgData name="Borsato, Filippo" userId="4c77346e-eeb3-47f2-92a7-8ae8ddef93da" providerId="ADAL" clId="{EE378CAE-D26D-4720-B1A5-64C1D4F41423}" dt="2024-10-10T10:10:58.456" v="5194" actId="255"/>
          <ac:spMkLst>
            <pc:docMk/>
            <pc:sldMk cId="1801966663" sldId="1536"/>
            <ac:spMk id="44" creationId="{FB1709D4-3E38-996B-BA4E-4DB20672D6C1}"/>
          </ac:spMkLst>
        </pc:spChg>
        <pc:spChg chg="add del mod">
          <ac:chgData name="Borsato, Filippo" userId="4c77346e-eeb3-47f2-92a7-8ae8ddef93da" providerId="ADAL" clId="{EE378CAE-D26D-4720-B1A5-64C1D4F41423}" dt="2024-10-10T10:10:40.140" v="5193" actId="207"/>
          <ac:spMkLst>
            <pc:docMk/>
            <pc:sldMk cId="1801966663" sldId="1536"/>
            <ac:spMk id="46" creationId="{80A3513E-A3D9-19CA-0CB0-90E44A792FA4}"/>
          </ac:spMkLst>
        </pc:spChg>
        <pc:grpChg chg="mod">
          <ac:chgData name="Borsato, Filippo" userId="4c77346e-eeb3-47f2-92a7-8ae8ddef93da" providerId="ADAL" clId="{EE378CAE-D26D-4720-B1A5-64C1D4F41423}" dt="2024-10-10T10:36:23.233" v="5480" actId="14100"/>
          <ac:grpSpMkLst>
            <pc:docMk/>
            <pc:sldMk cId="1801966663" sldId="1536"/>
            <ac:grpSpMk id="14" creationId="{E47A544B-94DB-5523-E795-67F1682A8A4F}"/>
          </ac:grpSpMkLst>
        </pc:grpChg>
        <pc:grpChg chg="mod">
          <ac:chgData name="Borsato, Filippo" userId="4c77346e-eeb3-47f2-92a7-8ae8ddef93da" providerId="ADAL" clId="{EE378CAE-D26D-4720-B1A5-64C1D4F41423}" dt="2024-10-10T10:08:06.624" v="5166" actId="14100"/>
          <ac:grpSpMkLst>
            <pc:docMk/>
            <pc:sldMk cId="1801966663" sldId="1536"/>
            <ac:grpSpMk id="15" creationId="{43E2CF6A-8A35-899A-277A-7AB904616737}"/>
          </ac:grpSpMkLst>
        </pc:grpChg>
        <pc:grpChg chg="mod">
          <ac:chgData name="Borsato, Filippo" userId="4c77346e-eeb3-47f2-92a7-8ae8ddef93da" providerId="ADAL" clId="{EE378CAE-D26D-4720-B1A5-64C1D4F41423}" dt="2024-10-10T10:08:15.262" v="5168" actId="14100"/>
          <ac:grpSpMkLst>
            <pc:docMk/>
            <pc:sldMk cId="1801966663" sldId="1536"/>
            <ac:grpSpMk id="18" creationId="{8A1B3E9D-2551-E913-1605-9B4A827EBE09}"/>
          </ac:grpSpMkLst>
        </pc:grpChg>
        <pc:grpChg chg="mod">
          <ac:chgData name="Borsato, Filippo" userId="4c77346e-eeb3-47f2-92a7-8ae8ddef93da" providerId="ADAL" clId="{EE378CAE-D26D-4720-B1A5-64C1D4F41423}" dt="2024-10-10T10:36:48.703" v="5485" actId="1076"/>
          <ac:grpSpMkLst>
            <pc:docMk/>
            <pc:sldMk cId="1801966663" sldId="1536"/>
            <ac:grpSpMk id="25" creationId="{15400B7C-0CEC-4BC8-DF04-9A57336980DB}"/>
          </ac:grpSpMkLst>
        </pc:grpChg>
        <pc:grpChg chg="mod">
          <ac:chgData name="Borsato, Filippo" userId="4c77346e-eeb3-47f2-92a7-8ae8ddef93da" providerId="ADAL" clId="{EE378CAE-D26D-4720-B1A5-64C1D4F41423}" dt="2024-10-10T10:36:48.703" v="5485" actId="1076"/>
          <ac:grpSpMkLst>
            <pc:docMk/>
            <pc:sldMk cId="1801966663" sldId="1536"/>
            <ac:grpSpMk id="26" creationId="{967E28B5-DED1-FA2D-81AD-8541DF21C6CE}"/>
          </ac:grpSpMkLst>
        </pc:grpChg>
        <pc:grpChg chg="mod">
          <ac:chgData name="Borsato, Filippo" userId="4c77346e-eeb3-47f2-92a7-8ae8ddef93da" providerId="ADAL" clId="{EE378CAE-D26D-4720-B1A5-64C1D4F41423}" dt="2024-10-10T10:36:48.703" v="5485" actId="1076"/>
          <ac:grpSpMkLst>
            <pc:docMk/>
            <pc:sldMk cId="1801966663" sldId="1536"/>
            <ac:grpSpMk id="27" creationId="{D85F3D22-BBCA-EB9E-C555-024C998C9BC1}"/>
          </ac:grpSpMkLst>
        </pc:grpChg>
        <pc:grpChg chg="mod">
          <ac:chgData name="Borsato, Filippo" userId="4c77346e-eeb3-47f2-92a7-8ae8ddef93da" providerId="ADAL" clId="{EE378CAE-D26D-4720-B1A5-64C1D4F41423}" dt="2024-10-10T10:36:52.967" v="5486" actId="1076"/>
          <ac:grpSpMkLst>
            <pc:docMk/>
            <pc:sldMk cId="1801966663" sldId="1536"/>
            <ac:grpSpMk id="39" creationId="{B1752BDC-2B8E-C8B9-7693-F28D3BD2161D}"/>
          </ac:grpSpMkLst>
        </pc:grpChg>
        <pc:grpChg chg="mod">
          <ac:chgData name="Borsato, Filippo" userId="4c77346e-eeb3-47f2-92a7-8ae8ddef93da" providerId="ADAL" clId="{EE378CAE-D26D-4720-B1A5-64C1D4F41423}" dt="2024-10-10T10:36:57.855" v="5487" actId="1076"/>
          <ac:grpSpMkLst>
            <pc:docMk/>
            <pc:sldMk cId="1801966663" sldId="1536"/>
            <ac:grpSpMk id="43" creationId="{37128111-BF8F-5E56-490E-011D9547D7A2}"/>
          </ac:grpSpMkLst>
        </pc:grpChg>
        <pc:picChg chg="mod">
          <ac:chgData name="Borsato, Filippo" userId="4c77346e-eeb3-47f2-92a7-8ae8ddef93da" providerId="ADAL" clId="{EE378CAE-D26D-4720-B1A5-64C1D4F41423}" dt="2024-10-10T10:36:48.703" v="5485" actId="1076"/>
          <ac:picMkLst>
            <pc:docMk/>
            <pc:sldMk cId="1801966663" sldId="1536"/>
            <ac:picMk id="29" creationId="{795812F7-35FD-DA14-3F35-B15079C09FAC}"/>
          </ac:picMkLst>
        </pc:picChg>
      </pc:sldChg>
      <pc:sldChg chg="modSp mod">
        <pc:chgData name="Borsato, Filippo" userId="4c77346e-eeb3-47f2-92a7-8ae8ddef93da" providerId="ADAL" clId="{EE378CAE-D26D-4720-B1A5-64C1D4F41423}" dt="2024-10-10T10:33:44.958" v="5472" actId="1076"/>
        <pc:sldMkLst>
          <pc:docMk/>
          <pc:sldMk cId="3496185466" sldId="1539"/>
        </pc:sldMkLst>
        <pc:spChg chg="mod">
          <ac:chgData name="Borsato, Filippo" userId="4c77346e-eeb3-47f2-92a7-8ae8ddef93da" providerId="ADAL" clId="{EE378CAE-D26D-4720-B1A5-64C1D4F41423}" dt="2024-10-10T10:33:19.848" v="5467" actId="20577"/>
          <ac:spMkLst>
            <pc:docMk/>
            <pc:sldMk cId="3496185466" sldId="1539"/>
            <ac:spMk id="2" creationId="{7978A2B9-2A2F-D4C5-8FC4-FE1B610D7CEA}"/>
          </ac:spMkLst>
        </pc:spChg>
        <pc:spChg chg="mod">
          <ac:chgData name="Borsato, Filippo" userId="4c77346e-eeb3-47f2-92a7-8ae8ddef93da" providerId="ADAL" clId="{EE378CAE-D26D-4720-B1A5-64C1D4F41423}" dt="2024-10-07T15:12:33.792" v="5133" actId="20577"/>
          <ac:spMkLst>
            <pc:docMk/>
            <pc:sldMk cId="3496185466" sldId="1539"/>
            <ac:spMk id="23" creationId="{73B0B09E-8DB6-76BA-0F99-F8C5C881FF4B}"/>
          </ac:spMkLst>
        </pc:spChg>
        <pc:spChg chg="mod">
          <ac:chgData name="Borsato, Filippo" userId="4c77346e-eeb3-47f2-92a7-8ae8ddef93da" providerId="ADAL" clId="{EE378CAE-D26D-4720-B1A5-64C1D4F41423}" dt="2024-10-10T10:33:30.407" v="5468" actId="1076"/>
          <ac:spMkLst>
            <pc:docMk/>
            <pc:sldMk cId="3496185466" sldId="1539"/>
            <ac:spMk id="25" creationId="{0E033080-BB17-43D4-E1F7-261310C79D3B}"/>
          </ac:spMkLst>
        </pc:spChg>
        <pc:spChg chg="mod">
          <ac:chgData name="Borsato, Filippo" userId="4c77346e-eeb3-47f2-92a7-8ae8ddef93da" providerId="ADAL" clId="{EE378CAE-D26D-4720-B1A5-64C1D4F41423}" dt="2024-10-10T10:33:30.407" v="5468" actId="1076"/>
          <ac:spMkLst>
            <pc:docMk/>
            <pc:sldMk cId="3496185466" sldId="1539"/>
            <ac:spMk id="26" creationId="{BA6C7986-3B91-3CB6-58C1-1593BC6F8A59}"/>
          </ac:spMkLst>
        </pc:spChg>
        <pc:spChg chg="mod">
          <ac:chgData name="Borsato, Filippo" userId="4c77346e-eeb3-47f2-92a7-8ae8ddef93da" providerId="ADAL" clId="{EE378CAE-D26D-4720-B1A5-64C1D4F41423}" dt="2024-10-10T10:33:37.054" v="5469" actId="1076"/>
          <ac:spMkLst>
            <pc:docMk/>
            <pc:sldMk cId="3496185466" sldId="1539"/>
            <ac:spMk id="27" creationId="{5181AB4F-532B-D906-E427-DCA36996CB61}"/>
          </ac:spMkLst>
        </pc:spChg>
        <pc:spChg chg="mod">
          <ac:chgData name="Borsato, Filippo" userId="4c77346e-eeb3-47f2-92a7-8ae8ddef93da" providerId="ADAL" clId="{EE378CAE-D26D-4720-B1A5-64C1D4F41423}" dt="2024-10-10T10:33:44.958" v="5472" actId="1076"/>
          <ac:spMkLst>
            <pc:docMk/>
            <pc:sldMk cId="3496185466" sldId="1539"/>
            <ac:spMk id="28" creationId="{4EBE7867-097F-B709-B9EE-1956C439F124}"/>
          </ac:spMkLst>
        </pc:spChg>
        <pc:grpChg chg="mod">
          <ac:chgData name="Borsato, Filippo" userId="4c77346e-eeb3-47f2-92a7-8ae8ddef93da" providerId="ADAL" clId="{EE378CAE-D26D-4720-B1A5-64C1D4F41423}" dt="2024-10-10T10:33:30.407" v="5468" actId="1076"/>
          <ac:grpSpMkLst>
            <pc:docMk/>
            <pc:sldMk cId="3496185466" sldId="1539"/>
            <ac:grpSpMk id="37" creationId="{2296DFF9-DFC2-279A-34C6-676E0F6E8105}"/>
          </ac:grpSpMkLst>
        </pc:grpChg>
        <pc:cxnChg chg="mod">
          <ac:chgData name="Borsato, Filippo" userId="4c77346e-eeb3-47f2-92a7-8ae8ddef93da" providerId="ADAL" clId="{EE378CAE-D26D-4720-B1A5-64C1D4F41423}" dt="2024-10-10T10:33:30.407" v="5468" actId="1076"/>
          <ac:cxnSpMkLst>
            <pc:docMk/>
            <pc:sldMk cId="3496185466" sldId="1539"/>
            <ac:cxnSpMk id="12" creationId="{C9995A44-8DCF-EB0A-C64A-7B27CCE5C7D1}"/>
          </ac:cxnSpMkLst>
        </pc:cxnChg>
        <pc:cxnChg chg="mod">
          <ac:chgData name="Borsato, Filippo" userId="4c77346e-eeb3-47f2-92a7-8ae8ddef93da" providerId="ADAL" clId="{EE378CAE-D26D-4720-B1A5-64C1D4F41423}" dt="2024-10-10T10:33:30.407" v="5468" actId="1076"/>
          <ac:cxnSpMkLst>
            <pc:docMk/>
            <pc:sldMk cId="3496185466" sldId="1539"/>
            <ac:cxnSpMk id="29" creationId="{61FA7B6B-FF89-E751-4E2C-B3B1ADB520BF}"/>
          </ac:cxnSpMkLst>
        </pc:cxnChg>
        <pc:cxnChg chg="mod">
          <ac:chgData name="Borsato, Filippo" userId="4c77346e-eeb3-47f2-92a7-8ae8ddef93da" providerId="ADAL" clId="{EE378CAE-D26D-4720-B1A5-64C1D4F41423}" dt="2024-10-10T10:33:30.407" v="5468" actId="1076"/>
          <ac:cxnSpMkLst>
            <pc:docMk/>
            <pc:sldMk cId="3496185466" sldId="1539"/>
            <ac:cxnSpMk id="31" creationId="{E28FB15D-47E9-1E94-C283-E41028791D94}"/>
          </ac:cxnSpMkLst>
        </pc:cxnChg>
        <pc:cxnChg chg="mod">
          <ac:chgData name="Borsato, Filippo" userId="4c77346e-eeb3-47f2-92a7-8ae8ddef93da" providerId="ADAL" clId="{EE378CAE-D26D-4720-B1A5-64C1D4F41423}" dt="2024-10-10T10:33:30.407" v="5468" actId="1076"/>
          <ac:cxnSpMkLst>
            <pc:docMk/>
            <pc:sldMk cId="3496185466" sldId="1539"/>
            <ac:cxnSpMk id="33" creationId="{E05B3DAB-CDC4-D30B-20C3-35DD40182197}"/>
          </ac:cxnSpMkLst>
        </pc:cxnChg>
      </pc:sldChg>
      <pc:sldChg chg="addSp delSp modSp new mod setBg modClrScheme chgLayout">
        <pc:chgData name="Borsato, Filippo" userId="4c77346e-eeb3-47f2-92a7-8ae8ddef93da" providerId="ADAL" clId="{EE378CAE-D26D-4720-B1A5-64C1D4F41423}" dt="2024-10-07T10:05:48.371" v="3526" actId="20577"/>
        <pc:sldMkLst>
          <pc:docMk/>
          <pc:sldMk cId="57936388" sldId="1540"/>
        </pc:sldMkLst>
        <pc:spChg chg="add del mod ord">
          <ac:chgData name="Borsato, Filippo" userId="4c77346e-eeb3-47f2-92a7-8ae8ddef93da" providerId="ADAL" clId="{EE378CAE-D26D-4720-B1A5-64C1D4F41423}" dt="2024-10-07T08:26:33.337" v="198" actId="478"/>
          <ac:spMkLst>
            <pc:docMk/>
            <pc:sldMk cId="57936388" sldId="1540"/>
            <ac:spMk id="2" creationId="{04E8F608-1CE7-859C-5576-519682D59990}"/>
          </ac:spMkLst>
        </pc:spChg>
        <pc:spChg chg="del">
          <ac:chgData name="Borsato, Filippo" userId="4c77346e-eeb3-47f2-92a7-8ae8ddef93da" providerId="ADAL" clId="{EE378CAE-D26D-4720-B1A5-64C1D4F41423}" dt="2024-10-07T08:12:02.347" v="59" actId="26606"/>
          <ac:spMkLst>
            <pc:docMk/>
            <pc:sldMk cId="57936388" sldId="1540"/>
            <ac:spMk id="3" creationId="{AE7F6998-9CC5-7DB1-8919-187316354180}"/>
          </ac:spMkLst>
        </pc:spChg>
        <pc:spChg chg="add del mod">
          <ac:chgData name="Borsato, Filippo" userId="4c77346e-eeb3-47f2-92a7-8ae8ddef93da" providerId="ADAL" clId="{EE378CAE-D26D-4720-B1A5-64C1D4F41423}" dt="2024-10-07T08:25:05.948" v="133" actId="478"/>
          <ac:spMkLst>
            <pc:docMk/>
            <pc:sldMk cId="57936388" sldId="1540"/>
            <ac:spMk id="5" creationId="{7B28880A-E532-FF4E-16E0-8D20BB3237F6}"/>
          </ac:spMkLst>
        </pc:spChg>
        <pc:spChg chg="add mod">
          <ac:chgData name="Borsato, Filippo" userId="4c77346e-eeb3-47f2-92a7-8ae8ddef93da" providerId="ADAL" clId="{EE378CAE-D26D-4720-B1A5-64C1D4F41423}" dt="2024-10-07T08:28:39.764" v="230" actId="14100"/>
          <ac:spMkLst>
            <pc:docMk/>
            <pc:sldMk cId="57936388" sldId="1540"/>
            <ac:spMk id="6" creationId="{AC064127-10AB-366E-780A-F123D4FB8228}"/>
          </ac:spMkLst>
        </pc:spChg>
        <pc:spChg chg="add del mod">
          <ac:chgData name="Borsato, Filippo" userId="4c77346e-eeb3-47f2-92a7-8ae8ddef93da" providerId="ADAL" clId="{EE378CAE-D26D-4720-B1A5-64C1D4F41423}" dt="2024-10-07T08:12:36.626" v="68" actId="26606"/>
          <ac:spMkLst>
            <pc:docMk/>
            <pc:sldMk cId="57936388" sldId="1540"/>
            <ac:spMk id="9" creationId="{4BA66195-E2BE-847F-4492-C8F0305247B8}"/>
          </ac:spMkLst>
        </pc:spChg>
        <pc:spChg chg="add del mod">
          <ac:chgData name="Borsato, Filippo" userId="4c77346e-eeb3-47f2-92a7-8ae8ddef93da" providerId="ADAL" clId="{EE378CAE-D26D-4720-B1A5-64C1D4F41423}" dt="2024-10-07T08:26:38.088" v="200" actId="478"/>
          <ac:spMkLst>
            <pc:docMk/>
            <pc:sldMk cId="57936388" sldId="1540"/>
            <ac:spMk id="10" creationId="{33D19A79-6386-DEC1-7BA4-AB9A005E3DF6}"/>
          </ac:spMkLst>
        </pc:spChg>
        <pc:spChg chg="add mod">
          <ac:chgData name="Borsato, Filippo" userId="4c77346e-eeb3-47f2-92a7-8ae8ddef93da" providerId="ADAL" clId="{EE378CAE-D26D-4720-B1A5-64C1D4F41423}" dt="2024-10-07T08:12:02.347" v="59" actId="26606"/>
          <ac:spMkLst>
            <pc:docMk/>
            <pc:sldMk cId="57936388" sldId="1540"/>
            <ac:spMk id="11" creationId="{7B1C7BFB-EBB7-4CC7-7562-E8C73AFD8C32}"/>
          </ac:spMkLst>
        </pc:spChg>
        <pc:spChg chg="add mod">
          <ac:chgData name="Borsato, Filippo" userId="4c77346e-eeb3-47f2-92a7-8ae8ddef93da" providerId="ADAL" clId="{EE378CAE-D26D-4720-B1A5-64C1D4F41423}" dt="2024-10-07T10:05:48.371" v="3526" actId="20577"/>
          <ac:spMkLst>
            <pc:docMk/>
            <pc:sldMk cId="57936388" sldId="1540"/>
            <ac:spMk id="14" creationId="{F5C6BE23-BEF1-E343-293A-B42B8A154B4D}"/>
          </ac:spMkLst>
        </pc:spChg>
        <pc:spChg chg="add mod topLvl">
          <ac:chgData name="Borsato, Filippo" userId="4c77346e-eeb3-47f2-92a7-8ae8ddef93da" providerId="ADAL" clId="{EE378CAE-D26D-4720-B1A5-64C1D4F41423}" dt="2024-10-07T09:02:34.633" v="1826" actId="20577"/>
          <ac:spMkLst>
            <pc:docMk/>
            <pc:sldMk cId="57936388" sldId="1540"/>
            <ac:spMk id="16" creationId="{E98B6295-A830-9AE7-D620-EBAD32C63600}"/>
          </ac:spMkLst>
        </pc:spChg>
        <pc:grpChg chg="add del mod">
          <ac:chgData name="Borsato, Filippo" userId="4c77346e-eeb3-47f2-92a7-8ae8ddef93da" providerId="ADAL" clId="{EE378CAE-D26D-4720-B1A5-64C1D4F41423}" dt="2024-10-07T08:39:11.279" v="583" actId="1076"/>
          <ac:grpSpMkLst>
            <pc:docMk/>
            <pc:sldMk cId="57936388" sldId="1540"/>
            <ac:grpSpMk id="18" creationId="{39231749-5C1D-0042-EBA2-4048A4E86912}"/>
          </ac:grpSpMkLst>
        </pc:grpChg>
        <pc:picChg chg="add del mod modCrop">
          <ac:chgData name="Borsato, Filippo" userId="4c77346e-eeb3-47f2-92a7-8ae8ddef93da" providerId="ADAL" clId="{EE378CAE-D26D-4720-B1A5-64C1D4F41423}" dt="2024-10-07T08:42:44.479" v="606" actId="1076"/>
          <ac:picMkLst>
            <pc:docMk/>
            <pc:sldMk cId="57936388" sldId="1540"/>
            <ac:picMk id="4" creationId="{197DBFFB-55A2-2D45-AE22-7D67BC75B190}"/>
          </ac:picMkLst>
        </pc:picChg>
        <pc:picChg chg="add del mod modCrop">
          <ac:chgData name="Borsato, Filippo" userId="4c77346e-eeb3-47f2-92a7-8ae8ddef93da" providerId="ADAL" clId="{EE378CAE-D26D-4720-B1A5-64C1D4F41423}" dt="2024-10-07T08:47:38.029" v="609" actId="478"/>
          <ac:picMkLst>
            <pc:docMk/>
            <pc:sldMk cId="57936388" sldId="1540"/>
            <ac:picMk id="8" creationId="{71A46C79-37E5-6811-E3ED-008E2D81B786}"/>
          </ac:picMkLst>
        </pc:picChg>
        <pc:picChg chg="add mod ord topLvl">
          <ac:chgData name="Borsato, Filippo" userId="4c77346e-eeb3-47f2-92a7-8ae8ddef93da" providerId="ADAL" clId="{EE378CAE-D26D-4720-B1A5-64C1D4F41423}" dt="2024-10-07T08:36:42.105" v="546" actId="165"/>
          <ac:picMkLst>
            <pc:docMk/>
            <pc:sldMk cId="57936388" sldId="1540"/>
            <ac:picMk id="12" creationId="{4A7D3B9D-590F-4167-B51B-69329A4C712C}"/>
          </ac:picMkLst>
        </pc:picChg>
        <pc:picChg chg="add mod ord topLvl">
          <ac:chgData name="Borsato, Filippo" userId="4c77346e-eeb3-47f2-92a7-8ae8ddef93da" providerId="ADAL" clId="{EE378CAE-D26D-4720-B1A5-64C1D4F41423}" dt="2024-10-07T08:36:42.105" v="546" actId="165"/>
          <ac:picMkLst>
            <pc:docMk/>
            <pc:sldMk cId="57936388" sldId="1540"/>
            <ac:picMk id="13" creationId="{4A7D3B9D-590F-4167-B51B-69329A4C712C}"/>
          </ac:picMkLst>
        </pc:picChg>
        <pc:picChg chg="add mod topLvl">
          <ac:chgData name="Borsato, Filippo" userId="4c77346e-eeb3-47f2-92a7-8ae8ddef93da" providerId="ADAL" clId="{EE378CAE-D26D-4720-B1A5-64C1D4F41423}" dt="2024-10-07T08:36:42.105" v="546" actId="165"/>
          <ac:picMkLst>
            <pc:docMk/>
            <pc:sldMk cId="57936388" sldId="1540"/>
            <ac:picMk id="17" creationId="{3134A62B-F525-B9E4-7827-EE97BA9277E8}"/>
          </ac:picMkLst>
        </pc:picChg>
        <pc:picChg chg="add mod">
          <ac:chgData name="Borsato, Filippo" userId="4c77346e-eeb3-47f2-92a7-8ae8ddef93da" providerId="ADAL" clId="{EE378CAE-D26D-4720-B1A5-64C1D4F41423}" dt="2024-10-07T08:38:15.398" v="573" actId="1076"/>
          <ac:picMkLst>
            <pc:docMk/>
            <pc:sldMk cId="57936388" sldId="1540"/>
            <ac:picMk id="19" creationId="{99AD9BF4-105F-D7DE-C2B8-5B2AF63A1DEE}"/>
          </ac:picMkLst>
        </pc:picChg>
        <pc:picChg chg="add mod">
          <ac:chgData name="Borsato, Filippo" userId="4c77346e-eeb3-47f2-92a7-8ae8ddef93da" providerId="ADAL" clId="{EE378CAE-D26D-4720-B1A5-64C1D4F41423}" dt="2024-10-07T08:38:15.398" v="573" actId="1076"/>
          <ac:picMkLst>
            <pc:docMk/>
            <pc:sldMk cId="57936388" sldId="1540"/>
            <ac:picMk id="20" creationId="{FAF41CAA-6274-EAFC-D60C-41534E40CFAA}"/>
          </ac:picMkLst>
        </pc:picChg>
        <pc:picChg chg="add mod ord">
          <ac:chgData name="Borsato, Filippo" userId="4c77346e-eeb3-47f2-92a7-8ae8ddef93da" providerId="ADAL" clId="{EE378CAE-D26D-4720-B1A5-64C1D4F41423}" dt="2024-10-07T08:38:15.398" v="573" actId="1076"/>
          <ac:picMkLst>
            <pc:docMk/>
            <pc:sldMk cId="57936388" sldId="1540"/>
            <ac:picMk id="21" creationId="{67DFE2AF-ECBA-826A-FA75-9EECC0CF679F}"/>
          </ac:picMkLst>
        </pc:picChg>
        <pc:picChg chg="add mod">
          <ac:chgData name="Borsato, Filippo" userId="4c77346e-eeb3-47f2-92a7-8ae8ddef93da" providerId="ADAL" clId="{EE378CAE-D26D-4720-B1A5-64C1D4F41423}" dt="2024-10-07T08:38:15.398" v="573" actId="1076"/>
          <ac:picMkLst>
            <pc:docMk/>
            <pc:sldMk cId="57936388" sldId="1540"/>
            <ac:picMk id="22" creationId="{27587150-D065-3410-AFE0-F3169CBB2607}"/>
          </ac:picMkLst>
        </pc:picChg>
        <pc:picChg chg="add del mod modCrop">
          <ac:chgData name="Borsato, Filippo" userId="4c77346e-eeb3-47f2-92a7-8ae8ddef93da" providerId="ADAL" clId="{EE378CAE-D26D-4720-B1A5-64C1D4F41423}" dt="2024-10-07T09:51:29.491" v="1913" actId="478"/>
          <ac:picMkLst>
            <pc:docMk/>
            <pc:sldMk cId="57936388" sldId="1540"/>
            <ac:picMk id="23" creationId="{F9145607-AA37-6ABF-B5D1-E9B8DDB44948}"/>
          </ac:picMkLst>
        </pc:picChg>
        <pc:picChg chg="add mod modCrop">
          <ac:chgData name="Borsato, Filippo" userId="4c77346e-eeb3-47f2-92a7-8ae8ddef93da" providerId="ADAL" clId="{EE378CAE-D26D-4720-B1A5-64C1D4F41423}" dt="2024-10-07T09:51:43.720" v="1918" actId="1076"/>
          <ac:picMkLst>
            <pc:docMk/>
            <pc:sldMk cId="57936388" sldId="1540"/>
            <ac:picMk id="24" creationId="{C1DE5102-449A-8C4D-439B-076CBC4BCC62}"/>
          </ac:picMkLst>
        </pc:picChg>
      </pc:sldChg>
      <pc:sldChg chg="addSp delSp modSp add mod">
        <pc:chgData name="Borsato, Filippo" userId="4c77346e-eeb3-47f2-92a7-8ae8ddef93da" providerId="ADAL" clId="{EE378CAE-D26D-4720-B1A5-64C1D4F41423}" dt="2024-10-07T15:14:29.586" v="5146" actId="113"/>
        <pc:sldMkLst>
          <pc:docMk/>
          <pc:sldMk cId="1524274776" sldId="1541"/>
        </pc:sldMkLst>
        <pc:spChg chg="mod">
          <ac:chgData name="Borsato, Filippo" userId="4c77346e-eeb3-47f2-92a7-8ae8ddef93da" providerId="ADAL" clId="{EE378CAE-D26D-4720-B1A5-64C1D4F41423}" dt="2024-10-07T08:53:31.143" v="681" actId="20577"/>
          <ac:spMkLst>
            <pc:docMk/>
            <pc:sldMk cId="1524274776" sldId="1541"/>
            <ac:spMk id="6" creationId="{AC064127-10AB-366E-780A-F123D4FB8228}"/>
          </ac:spMkLst>
        </pc:spChg>
        <pc:spChg chg="mod">
          <ac:chgData name="Borsato, Filippo" userId="4c77346e-eeb3-47f2-92a7-8ae8ddef93da" providerId="ADAL" clId="{EE378CAE-D26D-4720-B1A5-64C1D4F41423}" dt="2024-10-07T09:02:09.325" v="1818" actId="20577"/>
          <ac:spMkLst>
            <pc:docMk/>
            <pc:sldMk cId="1524274776" sldId="1541"/>
            <ac:spMk id="14" creationId="{F5C6BE23-BEF1-E343-293A-B42B8A154B4D}"/>
          </ac:spMkLst>
        </pc:spChg>
        <pc:spChg chg="mod">
          <ac:chgData name="Borsato, Filippo" userId="4c77346e-eeb3-47f2-92a7-8ae8ddef93da" providerId="ADAL" clId="{EE378CAE-D26D-4720-B1A5-64C1D4F41423}" dt="2024-10-07T15:14:29.586" v="5146" actId="113"/>
          <ac:spMkLst>
            <pc:docMk/>
            <pc:sldMk cId="1524274776" sldId="1541"/>
            <ac:spMk id="16" creationId="{E98B6295-A830-9AE7-D620-EBAD32C63600}"/>
          </ac:spMkLst>
        </pc:spChg>
        <pc:picChg chg="add del mod">
          <ac:chgData name="Borsato, Filippo" userId="4c77346e-eeb3-47f2-92a7-8ae8ddef93da" providerId="ADAL" clId="{EE378CAE-D26D-4720-B1A5-64C1D4F41423}" dt="2024-10-07T08:42:13.939" v="598" actId="478"/>
          <ac:picMkLst>
            <pc:docMk/>
            <pc:sldMk cId="1524274776" sldId="1541"/>
            <ac:picMk id="2" creationId="{0BA9E733-CAC1-BE79-7B17-0F0D8289A485}"/>
          </ac:picMkLst>
        </pc:picChg>
        <pc:picChg chg="add mod modCrop">
          <ac:chgData name="Borsato, Filippo" userId="4c77346e-eeb3-47f2-92a7-8ae8ddef93da" providerId="ADAL" clId="{EE378CAE-D26D-4720-B1A5-64C1D4F41423}" dt="2024-10-07T08:42:50.209" v="608" actId="14100"/>
          <ac:picMkLst>
            <pc:docMk/>
            <pc:sldMk cId="1524274776" sldId="1541"/>
            <ac:picMk id="3" creationId="{40AE6F5B-A29F-C52B-F30A-15659993AB7D}"/>
          </ac:picMkLst>
        </pc:picChg>
        <pc:picChg chg="add del">
          <ac:chgData name="Borsato, Filippo" userId="4c77346e-eeb3-47f2-92a7-8ae8ddef93da" providerId="ADAL" clId="{EE378CAE-D26D-4720-B1A5-64C1D4F41423}" dt="2024-10-07T08:42:24.260" v="599" actId="478"/>
          <ac:picMkLst>
            <pc:docMk/>
            <pc:sldMk cId="1524274776" sldId="1541"/>
            <ac:picMk id="4" creationId="{197DBFFB-55A2-2D45-AE22-7D67BC75B190}"/>
          </ac:picMkLst>
        </pc:picChg>
        <pc:picChg chg="add del mod">
          <ac:chgData name="Borsato, Filippo" userId="4c77346e-eeb3-47f2-92a7-8ae8ddef93da" providerId="ADAL" clId="{EE378CAE-D26D-4720-B1A5-64C1D4F41423}" dt="2024-10-07T08:51:20.414" v="622" actId="478"/>
          <ac:picMkLst>
            <pc:docMk/>
            <pc:sldMk cId="1524274776" sldId="1541"/>
            <ac:picMk id="5" creationId="{6337340D-0143-935A-F156-5780F61479BC}"/>
          </ac:picMkLst>
        </pc:picChg>
        <pc:picChg chg="add del mod">
          <ac:chgData name="Borsato, Filippo" userId="4c77346e-eeb3-47f2-92a7-8ae8ddef93da" providerId="ADAL" clId="{EE378CAE-D26D-4720-B1A5-64C1D4F41423}" dt="2024-10-07T08:52:50.633" v="638" actId="478"/>
          <ac:picMkLst>
            <pc:docMk/>
            <pc:sldMk cId="1524274776" sldId="1541"/>
            <ac:picMk id="7" creationId="{83DD6D44-BA86-A330-B7E0-C1272C3D6440}"/>
          </ac:picMkLst>
        </pc:picChg>
        <pc:picChg chg="del">
          <ac:chgData name="Borsato, Filippo" userId="4c77346e-eeb3-47f2-92a7-8ae8ddef93da" providerId="ADAL" clId="{EE378CAE-D26D-4720-B1A5-64C1D4F41423}" dt="2024-10-07T08:41:56.218" v="588" actId="478"/>
          <ac:picMkLst>
            <pc:docMk/>
            <pc:sldMk cId="1524274776" sldId="1541"/>
            <ac:picMk id="8" creationId="{71A46C79-37E5-6811-E3ED-008E2D81B786}"/>
          </ac:picMkLst>
        </pc:picChg>
        <pc:picChg chg="add del mod">
          <ac:chgData name="Borsato, Filippo" userId="4c77346e-eeb3-47f2-92a7-8ae8ddef93da" providerId="ADAL" clId="{EE378CAE-D26D-4720-B1A5-64C1D4F41423}" dt="2024-10-07T09:04:01.006" v="1882" actId="478"/>
          <ac:picMkLst>
            <pc:docMk/>
            <pc:sldMk cId="1524274776" sldId="1541"/>
            <ac:picMk id="9" creationId="{10C50939-1928-61BE-672C-F1146BCC5161}"/>
          </ac:picMkLst>
        </pc:picChg>
        <pc:picChg chg="add del mod">
          <ac:chgData name="Borsato, Filippo" userId="4c77346e-eeb3-47f2-92a7-8ae8ddef93da" providerId="ADAL" clId="{EE378CAE-D26D-4720-B1A5-64C1D4F41423}" dt="2024-10-07T09:50:54.725" v="1910" actId="478"/>
          <ac:picMkLst>
            <pc:docMk/>
            <pc:sldMk cId="1524274776" sldId="1541"/>
            <ac:picMk id="10" creationId="{3C50A2E6-20C1-65FE-2A50-A95509DFA84A}"/>
          </ac:picMkLst>
        </pc:picChg>
        <pc:picChg chg="add mod">
          <ac:chgData name="Borsato, Filippo" userId="4c77346e-eeb3-47f2-92a7-8ae8ddef93da" providerId="ADAL" clId="{EE378CAE-D26D-4720-B1A5-64C1D4F41423}" dt="2024-10-07T09:51:00.177" v="1912" actId="14100"/>
          <ac:picMkLst>
            <pc:docMk/>
            <pc:sldMk cId="1524274776" sldId="1541"/>
            <ac:picMk id="11" creationId="{9A7843E3-4004-FFED-10DF-8A2AABC6C043}"/>
          </ac:picMkLst>
        </pc:picChg>
        <pc:picChg chg="mod">
          <ac:chgData name="Borsato, Filippo" userId="4c77346e-eeb3-47f2-92a7-8ae8ddef93da" providerId="ADAL" clId="{EE378CAE-D26D-4720-B1A5-64C1D4F41423}" dt="2024-10-07T09:01:49.770" v="1809" actId="1076"/>
          <ac:picMkLst>
            <pc:docMk/>
            <pc:sldMk cId="1524274776" sldId="1541"/>
            <ac:picMk id="13" creationId="{4A7D3B9D-590F-4167-B51B-69329A4C712C}"/>
          </ac:picMkLst>
        </pc:picChg>
        <pc:picChg chg="mod">
          <ac:chgData name="Borsato, Filippo" userId="4c77346e-eeb3-47f2-92a7-8ae8ddef93da" providerId="ADAL" clId="{EE378CAE-D26D-4720-B1A5-64C1D4F41423}" dt="2024-10-07T09:01:46.292" v="1808" actId="1076"/>
          <ac:picMkLst>
            <pc:docMk/>
            <pc:sldMk cId="1524274776" sldId="1541"/>
            <ac:picMk id="17" creationId="{3134A62B-F525-B9E4-7827-EE97BA9277E8}"/>
          </ac:picMkLst>
        </pc:picChg>
        <pc:picChg chg="mod">
          <ac:chgData name="Borsato, Filippo" userId="4c77346e-eeb3-47f2-92a7-8ae8ddef93da" providerId="ADAL" clId="{EE378CAE-D26D-4720-B1A5-64C1D4F41423}" dt="2024-10-07T09:04:11.990" v="1886" actId="1076"/>
          <ac:picMkLst>
            <pc:docMk/>
            <pc:sldMk cId="1524274776" sldId="1541"/>
            <ac:picMk id="19" creationId="{99AD9BF4-105F-D7DE-C2B8-5B2AF63A1DEE}"/>
          </ac:picMkLst>
        </pc:picChg>
        <pc:picChg chg="mod">
          <ac:chgData name="Borsato, Filippo" userId="4c77346e-eeb3-47f2-92a7-8ae8ddef93da" providerId="ADAL" clId="{EE378CAE-D26D-4720-B1A5-64C1D4F41423}" dt="2024-10-07T09:04:15.669" v="1887" actId="1076"/>
          <ac:picMkLst>
            <pc:docMk/>
            <pc:sldMk cId="1524274776" sldId="1541"/>
            <ac:picMk id="20" creationId="{FAF41CAA-6274-EAFC-D60C-41534E40CFAA}"/>
          </ac:picMkLst>
        </pc:picChg>
        <pc:picChg chg="mod">
          <ac:chgData name="Borsato, Filippo" userId="4c77346e-eeb3-47f2-92a7-8ae8ddef93da" providerId="ADAL" clId="{EE378CAE-D26D-4720-B1A5-64C1D4F41423}" dt="2024-10-07T08:52:17.604" v="635" actId="14100"/>
          <ac:picMkLst>
            <pc:docMk/>
            <pc:sldMk cId="1524274776" sldId="1541"/>
            <ac:picMk id="21" creationId="{67DFE2AF-ECBA-826A-FA75-9EECC0CF679F}"/>
          </ac:picMkLst>
        </pc:picChg>
        <pc:picChg chg="mod">
          <ac:chgData name="Borsato, Filippo" userId="4c77346e-eeb3-47f2-92a7-8ae8ddef93da" providerId="ADAL" clId="{EE378CAE-D26D-4720-B1A5-64C1D4F41423}" dt="2024-10-07T09:04:19.689" v="1888" actId="1076"/>
          <ac:picMkLst>
            <pc:docMk/>
            <pc:sldMk cId="1524274776" sldId="1541"/>
            <ac:picMk id="22" creationId="{27587150-D065-3410-AFE0-F3169CBB2607}"/>
          </ac:picMkLst>
        </pc:picChg>
      </pc:sldChg>
      <pc:sldChg chg="add del">
        <pc:chgData name="Borsato, Filippo" userId="4c77346e-eeb3-47f2-92a7-8ae8ddef93da" providerId="ADAL" clId="{EE378CAE-D26D-4720-B1A5-64C1D4F41423}" dt="2024-10-07T08:40:32.385" v="587" actId="2696"/>
        <pc:sldMkLst>
          <pc:docMk/>
          <pc:sldMk cId="1358579882" sldId="1542"/>
        </pc:sldMkLst>
      </pc:sldChg>
      <pc:sldChg chg="addSp delSp modSp add mod">
        <pc:chgData name="Borsato, Filippo" userId="4c77346e-eeb3-47f2-92a7-8ae8ddef93da" providerId="ADAL" clId="{EE378CAE-D26D-4720-B1A5-64C1D4F41423}" dt="2024-10-07T10:47:34.809" v="4986" actId="20577"/>
        <pc:sldMkLst>
          <pc:docMk/>
          <pc:sldMk cId="1529608854" sldId="1542"/>
        </pc:sldMkLst>
        <pc:spChg chg="mod">
          <ac:chgData name="Borsato, Filippo" userId="4c77346e-eeb3-47f2-92a7-8ae8ddef93da" providerId="ADAL" clId="{EE378CAE-D26D-4720-B1A5-64C1D4F41423}" dt="2024-10-07T10:08:17.965" v="3762" actId="14100"/>
          <ac:spMkLst>
            <pc:docMk/>
            <pc:sldMk cId="1529608854" sldId="1542"/>
            <ac:spMk id="6" creationId="{AC064127-10AB-366E-780A-F123D4FB8228}"/>
          </ac:spMkLst>
        </pc:spChg>
        <pc:spChg chg="mod">
          <ac:chgData name="Borsato, Filippo" userId="4c77346e-eeb3-47f2-92a7-8ae8ddef93da" providerId="ADAL" clId="{EE378CAE-D26D-4720-B1A5-64C1D4F41423}" dt="2024-10-07T10:05:58.770" v="3529" actId="20577"/>
          <ac:spMkLst>
            <pc:docMk/>
            <pc:sldMk cId="1529608854" sldId="1542"/>
            <ac:spMk id="14" creationId="{F5C6BE23-BEF1-E343-293A-B42B8A154B4D}"/>
          </ac:spMkLst>
        </pc:spChg>
        <pc:spChg chg="mod">
          <ac:chgData name="Borsato, Filippo" userId="4c77346e-eeb3-47f2-92a7-8ae8ddef93da" providerId="ADAL" clId="{EE378CAE-D26D-4720-B1A5-64C1D4F41423}" dt="2024-10-07T10:47:34.809" v="4986" actId="20577"/>
          <ac:spMkLst>
            <pc:docMk/>
            <pc:sldMk cId="1529608854" sldId="1542"/>
            <ac:spMk id="16" creationId="{E98B6295-A830-9AE7-D620-EBAD32C63600}"/>
          </ac:spMkLst>
        </pc:spChg>
        <pc:grpChg chg="mod">
          <ac:chgData name="Borsato, Filippo" userId="4c77346e-eeb3-47f2-92a7-8ae8ddef93da" providerId="ADAL" clId="{EE378CAE-D26D-4720-B1A5-64C1D4F41423}" dt="2024-10-07T10:04:46.816" v="3286" actId="1076"/>
          <ac:grpSpMkLst>
            <pc:docMk/>
            <pc:sldMk cId="1529608854" sldId="1542"/>
            <ac:grpSpMk id="18" creationId="{39231749-5C1D-0042-EBA2-4048A4E86912}"/>
          </ac:grpSpMkLst>
        </pc:grpChg>
        <pc:picChg chg="add mod modCrop">
          <ac:chgData name="Borsato, Filippo" userId="4c77346e-eeb3-47f2-92a7-8ae8ddef93da" providerId="ADAL" clId="{EE378CAE-D26D-4720-B1A5-64C1D4F41423}" dt="2024-10-07T10:10:36.239" v="3869" actId="14100"/>
          <ac:picMkLst>
            <pc:docMk/>
            <pc:sldMk cId="1529608854" sldId="1542"/>
            <ac:picMk id="2" creationId="{0033F194-CD45-A5F5-D3AE-F19B81EA20D5}"/>
          </ac:picMkLst>
        </pc:picChg>
        <pc:picChg chg="del">
          <ac:chgData name="Borsato, Filippo" userId="4c77346e-eeb3-47f2-92a7-8ae8ddef93da" providerId="ADAL" clId="{EE378CAE-D26D-4720-B1A5-64C1D4F41423}" dt="2024-10-07T09:42:26.226" v="1891" actId="478"/>
          <ac:picMkLst>
            <pc:docMk/>
            <pc:sldMk cId="1529608854" sldId="1542"/>
            <ac:picMk id="3" creationId="{40AE6F5B-A29F-C52B-F30A-15659993AB7D}"/>
          </ac:picMkLst>
        </pc:picChg>
        <pc:picChg chg="add del mod">
          <ac:chgData name="Borsato, Filippo" userId="4c77346e-eeb3-47f2-92a7-8ae8ddef93da" providerId="ADAL" clId="{EE378CAE-D26D-4720-B1A5-64C1D4F41423}" dt="2024-10-07T09:52:08.051" v="1919" actId="478"/>
          <ac:picMkLst>
            <pc:docMk/>
            <pc:sldMk cId="1529608854" sldId="1542"/>
            <ac:picMk id="4" creationId="{98FB47A2-E89C-7C2B-AA53-F200735597D9}"/>
          </ac:picMkLst>
        </pc:picChg>
        <pc:picChg chg="add mod">
          <ac:chgData name="Borsato, Filippo" userId="4c77346e-eeb3-47f2-92a7-8ae8ddef93da" providerId="ADAL" clId="{EE378CAE-D26D-4720-B1A5-64C1D4F41423}" dt="2024-10-07T09:53:13.104" v="1929" actId="1076"/>
          <ac:picMkLst>
            <pc:docMk/>
            <pc:sldMk cId="1529608854" sldId="1542"/>
            <ac:picMk id="5" creationId="{A307C053-1835-1A7A-5C81-133C8369C2B8}"/>
          </ac:picMkLst>
        </pc:picChg>
        <pc:picChg chg="add mod">
          <ac:chgData name="Borsato, Filippo" userId="4c77346e-eeb3-47f2-92a7-8ae8ddef93da" providerId="ADAL" clId="{EE378CAE-D26D-4720-B1A5-64C1D4F41423}" dt="2024-10-07T09:53:40.481" v="1934" actId="1076"/>
          <ac:picMkLst>
            <pc:docMk/>
            <pc:sldMk cId="1529608854" sldId="1542"/>
            <ac:picMk id="7" creationId="{C1D4A3A1-2BBC-0B5A-E145-B6087B3AB89F}"/>
          </ac:picMkLst>
        </pc:picChg>
        <pc:picChg chg="add mod">
          <ac:chgData name="Borsato, Filippo" userId="4c77346e-eeb3-47f2-92a7-8ae8ddef93da" providerId="ADAL" clId="{EE378CAE-D26D-4720-B1A5-64C1D4F41423}" dt="2024-10-07T09:57:05.806" v="1945" actId="1035"/>
          <ac:picMkLst>
            <pc:docMk/>
            <pc:sldMk cId="1529608854" sldId="1542"/>
            <ac:picMk id="8" creationId="{7B8D2FA4-D6F9-4B92-6CB4-A22A7750AE58}"/>
          </ac:picMkLst>
        </pc:picChg>
        <pc:picChg chg="del">
          <ac:chgData name="Borsato, Filippo" userId="4c77346e-eeb3-47f2-92a7-8ae8ddef93da" providerId="ADAL" clId="{EE378CAE-D26D-4720-B1A5-64C1D4F41423}" dt="2024-10-07T09:49:54.004" v="1900" actId="478"/>
          <ac:picMkLst>
            <pc:docMk/>
            <pc:sldMk cId="1529608854" sldId="1542"/>
            <ac:picMk id="10" creationId="{3C50A2E6-20C1-65FE-2A50-A95509DFA84A}"/>
          </ac:picMkLst>
        </pc:picChg>
        <pc:picChg chg="del">
          <ac:chgData name="Borsato, Filippo" userId="4c77346e-eeb3-47f2-92a7-8ae8ddef93da" providerId="ADAL" clId="{EE378CAE-D26D-4720-B1A5-64C1D4F41423}" dt="2024-10-07T10:04:31.206" v="3283" actId="478"/>
          <ac:picMkLst>
            <pc:docMk/>
            <pc:sldMk cId="1529608854" sldId="1542"/>
            <ac:picMk id="17" creationId="{3134A62B-F525-B9E4-7827-EE97BA9277E8}"/>
          </ac:picMkLst>
        </pc:picChg>
        <pc:picChg chg="del mod">
          <ac:chgData name="Borsato, Filippo" userId="4c77346e-eeb3-47f2-92a7-8ae8ddef93da" providerId="ADAL" clId="{EE378CAE-D26D-4720-B1A5-64C1D4F41423}" dt="2024-10-07T09:53:51.374" v="1937" actId="478"/>
          <ac:picMkLst>
            <pc:docMk/>
            <pc:sldMk cId="1529608854" sldId="1542"/>
            <ac:picMk id="19" creationId="{99AD9BF4-105F-D7DE-C2B8-5B2AF63A1DEE}"/>
          </ac:picMkLst>
        </pc:picChg>
        <pc:picChg chg="mod">
          <ac:chgData name="Borsato, Filippo" userId="4c77346e-eeb3-47f2-92a7-8ae8ddef93da" providerId="ADAL" clId="{EE378CAE-D26D-4720-B1A5-64C1D4F41423}" dt="2024-10-07T09:54:16.048" v="1943" actId="1076"/>
          <ac:picMkLst>
            <pc:docMk/>
            <pc:sldMk cId="1529608854" sldId="1542"/>
            <ac:picMk id="20" creationId="{FAF41CAA-6274-EAFC-D60C-41534E40CFAA}"/>
          </ac:picMkLst>
        </pc:picChg>
        <pc:picChg chg="mod">
          <ac:chgData name="Borsato, Filippo" userId="4c77346e-eeb3-47f2-92a7-8ae8ddef93da" providerId="ADAL" clId="{EE378CAE-D26D-4720-B1A5-64C1D4F41423}" dt="2024-10-07T09:53:37.088" v="1932" actId="1076"/>
          <ac:picMkLst>
            <pc:docMk/>
            <pc:sldMk cId="1529608854" sldId="1542"/>
            <ac:picMk id="21" creationId="{67DFE2AF-ECBA-826A-FA75-9EECC0CF679F}"/>
          </ac:picMkLst>
        </pc:picChg>
        <pc:picChg chg="mod">
          <ac:chgData name="Borsato, Filippo" userId="4c77346e-eeb3-47f2-92a7-8ae8ddef93da" providerId="ADAL" clId="{EE378CAE-D26D-4720-B1A5-64C1D4F41423}" dt="2024-10-07T09:53:31.600" v="1931" actId="1076"/>
          <ac:picMkLst>
            <pc:docMk/>
            <pc:sldMk cId="1529608854" sldId="1542"/>
            <ac:picMk id="22" creationId="{27587150-D065-3410-AFE0-F3169CBB2607}"/>
          </ac:picMkLst>
        </pc:picChg>
      </pc:sldChg>
      <pc:sldChg chg="addSp delSp modSp add mod ord">
        <pc:chgData name="Borsato, Filippo" userId="4c77346e-eeb3-47f2-92a7-8ae8ddef93da" providerId="ADAL" clId="{EE378CAE-D26D-4720-B1A5-64C1D4F41423}" dt="2024-10-10T10:32:05.984" v="5299" actId="2711"/>
        <pc:sldMkLst>
          <pc:docMk/>
          <pc:sldMk cId="1539520280" sldId="1543"/>
        </pc:sldMkLst>
        <pc:spChg chg="mod">
          <ac:chgData name="Borsato, Filippo" userId="4c77346e-eeb3-47f2-92a7-8ae8ddef93da" providerId="ADAL" clId="{EE378CAE-D26D-4720-B1A5-64C1D4F41423}" dt="2024-10-07T10:10:50.626" v="3871" actId="1076"/>
          <ac:spMkLst>
            <pc:docMk/>
            <pc:sldMk cId="1539520280" sldId="1543"/>
            <ac:spMk id="6" creationId="{AC064127-10AB-366E-780A-F123D4FB8228}"/>
          </ac:spMkLst>
        </pc:spChg>
        <pc:spChg chg="add del mod">
          <ac:chgData name="Borsato, Filippo" userId="4c77346e-eeb3-47f2-92a7-8ae8ddef93da" providerId="ADAL" clId="{EE378CAE-D26D-4720-B1A5-64C1D4F41423}" dt="2024-10-07T10:21:22.391" v="4195" actId="478"/>
          <ac:spMkLst>
            <pc:docMk/>
            <pc:sldMk cId="1539520280" sldId="1543"/>
            <ac:spMk id="8" creationId="{8A763221-2BDC-9A9A-3AB2-777069AA552F}"/>
          </ac:spMkLst>
        </pc:spChg>
        <pc:spChg chg="mod">
          <ac:chgData name="Borsato, Filippo" userId="4c77346e-eeb3-47f2-92a7-8ae8ddef93da" providerId="ADAL" clId="{EE378CAE-D26D-4720-B1A5-64C1D4F41423}" dt="2024-10-10T10:32:05.984" v="5299" actId="2711"/>
          <ac:spMkLst>
            <pc:docMk/>
            <pc:sldMk cId="1539520280" sldId="1543"/>
            <ac:spMk id="14" creationId="{F5C6BE23-BEF1-E343-293A-B42B8A154B4D}"/>
          </ac:spMkLst>
        </pc:spChg>
        <pc:spChg chg="mod">
          <ac:chgData name="Borsato, Filippo" userId="4c77346e-eeb3-47f2-92a7-8ae8ddef93da" providerId="ADAL" clId="{EE378CAE-D26D-4720-B1A5-64C1D4F41423}" dt="2024-10-07T15:15:08.675" v="5152" actId="20577"/>
          <ac:spMkLst>
            <pc:docMk/>
            <pc:sldMk cId="1539520280" sldId="1543"/>
            <ac:spMk id="16" creationId="{E98B6295-A830-9AE7-D620-EBAD32C63600}"/>
          </ac:spMkLst>
        </pc:spChg>
        <pc:grpChg chg="mod">
          <ac:chgData name="Borsato, Filippo" userId="4c77346e-eeb3-47f2-92a7-8ae8ddef93da" providerId="ADAL" clId="{EE378CAE-D26D-4720-B1A5-64C1D4F41423}" dt="2024-10-07T10:25:13.297" v="4880" actId="1076"/>
          <ac:grpSpMkLst>
            <pc:docMk/>
            <pc:sldMk cId="1539520280" sldId="1543"/>
            <ac:grpSpMk id="18" creationId="{39231749-5C1D-0042-EBA2-4048A4E86912}"/>
          </ac:grpSpMkLst>
        </pc:grpChg>
        <pc:picChg chg="add mod modCrop">
          <ac:chgData name="Borsato, Filippo" userId="4c77346e-eeb3-47f2-92a7-8ae8ddef93da" providerId="ADAL" clId="{EE378CAE-D26D-4720-B1A5-64C1D4F41423}" dt="2024-10-07T10:10:17.528" v="3868" actId="14100"/>
          <ac:picMkLst>
            <pc:docMk/>
            <pc:sldMk cId="1539520280" sldId="1543"/>
            <ac:picMk id="2" creationId="{394DBE2D-8733-5E7A-E497-7238402CB058}"/>
          </ac:picMkLst>
        </pc:picChg>
        <pc:picChg chg="del">
          <ac:chgData name="Borsato, Filippo" userId="4c77346e-eeb3-47f2-92a7-8ae8ddef93da" providerId="ADAL" clId="{EE378CAE-D26D-4720-B1A5-64C1D4F41423}" dt="2024-10-07T10:09:52.481" v="3859" actId="478"/>
          <ac:picMkLst>
            <pc:docMk/>
            <pc:sldMk cId="1539520280" sldId="1543"/>
            <ac:picMk id="3" creationId="{40AE6F5B-A29F-C52B-F30A-15659993AB7D}"/>
          </ac:picMkLst>
        </pc:picChg>
        <pc:picChg chg="add del mod">
          <ac:chgData name="Borsato, Filippo" userId="4c77346e-eeb3-47f2-92a7-8ae8ddef93da" providerId="ADAL" clId="{EE378CAE-D26D-4720-B1A5-64C1D4F41423}" dt="2024-10-07T10:16:49.287" v="3880" actId="478"/>
          <ac:picMkLst>
            <pc:docMk/>
            <pc:sldMk cId="1539520280" sldId="1543"/>
            <ac:picMk id="4" creationId="{E57D9623-5CBD-6DB6-8718-8D77A95E8A5A}"/>
          </ac:picMkLst>
        </pc:picChg>
        <pc:picChg chg="add mod">
          <ac:chgData name="Borsato, Filippo" userId="4c77346e-eeb3-47f2-92a7-8ae8ddef93da" providerId="ADAL" clId="{EE378CAE-D26D-4720-B1A5-64C1D4F41423}" dt="2024-10-07T10:17:01.564" v="3884" actId="14100"/>
          <ac:picMkLst>
            <pc:docMk/>
            <pc:sldMk cId="1539520280" sldId="1543"/>
            <ac:picMk id="7" creationId="{1F5B2891-26BA-3AFF-0357-B4B198DF1A45}"/>
          </ac:picMkLst>
        </pc:picChg>
        <pc:picChg chg="add mod">
          <ac:chgData name="Borsato, Filippo" userId="4c77346e-eeb3-47f2-92a7-8ae8ddef93da" providerId="ADAL" clId="{EE378CAE-D26D-4720-B1A5-64C1D4F41423}" dt="2024-10-07T10:19:23.686" v="3909" actId="1076"/>
          <ac:picMkLst>
            <pc:docMk/>
            <pc:sldMk cId="1539520280" sldId="1543"/>
            <ac:picMk id="9" creationId="{7914EB6E-8BF0-5A4B-2F23-1AAF3F620C2D}"/>
          </ac:picMkLst>
        </pc:picChg>
        <pc:picChg chg="del">
          <ac:chgData name="Borsato, Filippo" userId="4c77346e-eeb3-47f2-92a7-8ae8ddef93da" providerId="ADAL" clId="{EE378CAE-D26D-4720-B1A5-64C1D4F41423}" dt="2024-10-07T10:16:13.345" v="3872" actId="478"/>
          <ac:picMkLst>
            <pc:docMk/>
            <pc:sldMk cId="1539520280" sldId="1543"/>
            <ac:picMk id="11" creationId="{9A7843E3-4004-FFED-10DF-8A2AABC6C043}"/>
          </ac:picMkLst>
        </pc:picChg>
        <pc:picChg chg="mod">
          <ac:chgData name="Borsato, Filippo" userId="4c77346e-eeb3-47f2-92a7-8ae8ddef93da" providerId="ADAL" clId="{EE378CAE-D26D-4720-B1A5-64C1D4F41423}" dt="2024-10-07T10:26:19.217" v="4958" actId="1076"/>
          <ac:picMkLst>
            <pc:docMk/>
            <pc:sldMk cId="1539520280" sldId="1543"/>
            <ac:picMk id="12" creationId="{4A7D3B9D-590F-4167-B51B-69329A4C712C}"/>
          </ac:picMkLst>
        </pc:picChg>
        <pc:picChg chg="mod">
          <ac:chgData name="Borsato, Filippo" userId="4c77346e-eeb3-47f2-92a7-8ae8ddef93da" providerId="ADAL" clId="{EE378CAE-D26D-4720-B1A5-64C1D4F41423}" dt="2024-10-07T10:26:26.605" v="4959" actId="1076"/>
          <ac:picMkLst>
            <pc:docMk/>
            <pc:sldMk cId="1539520280" sldId="1543"/>
            <ac:picMk id="13" creationId="{4A7D3B9D-590F-4167-B51B-69329A4C712C}"/>
          </ac:picMkLst>
        </pc:picChg>
        <pc:picChg chg="mod">
          <ac:chgData name="Borsato, Filippo" userId="4c77346e-eeb3-47f2-92a7-8ae8ddef93da" providerId="ADAL" clId="{EE378CAE-D26D-4720-B1A5-64C1D4F41423}" dt="2024-10-07T10:26:35.408" v="4964" actId="1035"/>
          <ac:picMkLst>
            <pc:docMk/>
            <pc:sldMk cId="1539520280" sldId="1543"/>
            <ac:picMk id="17" creationId="{3134A62B-F525-B9E4-7827-EE97BA9277E8}"/>
          </ac:picMkLst>
        </pc:picChg>
        <pc:picChg chg="del mod">
          <ac:chgData name="Borsato, Filippo" userId="4c77346e-eeb3-47f2-92a7-8ae8ddef93da" providerId="ADAL" clId="{EE378CAE-D26D-4720-B1A5-64C1D4F41423}" dt="2024-10-07T10:18:53.645" v="3901" actId="478"/>
          <ac:picMkLst>
            <pc:docMk/>
            <pc:sldMk cId="1539520280" sldId="1543"/>
            <ac:picMk id="19" creationId="{99AD9BF4-105F-D7DE-C2B8-5B2AF63A1DEE}"/>
          </ac:picMkLst>
        </pc:picChg>
        <pc:picChg chg="mod">
          <ac:chgData name="Borsato, Filippo" userId="4c77346e-eeb3-47f2-92a7-8ae8ddef93da" providerId="ADAL" clId="{EE378CAE-D26D-4720-B1A5-64C1D4F41423}" dt="2024-10-07T10:19:10.646" v="3906" actId="1076"/>
          <ac:picMkLst>
            <pc:docMk/>
            <pc:sldMk cId="1539520280" sldId="1543"/>
            <ac:picMk id="20" creationId="{FAF41CAA-6274-EAFC-D60C-41534E40CFAA}"/>
          </ac:picMkLst>
        </pc:picChg>
        <pc:picChg chg="del mod">
          <ac:chgData name="Borsato, Filippo" userId="4c77346e-eeb3-47f2-92a7-8ae8ddef93da" providerId="ADAL" clId="{EE378CAE-D26D-4720-B1A5-64C1D4F41423}" dt="2024-10-07T10:18:48.116" v="3898" actId="478"/>
          <ac:picMkLst>
            <pc:docMk/>
            <pc:sldMk cId="1539520280" sldId="1543"/>
            <ac:picMk id="21" creationId="{67DFE2AF-ECBA-826A-FA75-9EECC0CF679F}"/>
          </ac:picMkLst>
        </pc:picChg>
        <pc:picChg chg="mod">
          <ac:chgData name="Borsato, Filippo" userId="4c77346e-eeb3-47f2-92a7-8ae8ddef93da" providerId="ADAL" clId="{EE378CAE-D26D-4720-B1A5-64C1D4F41423}" dt="2024-10-07T10:18:46.466" v="3897" actId="1076"/>
          <ac:picMkLst>
            <pc:docMk/>
            <pc:sldMk cId="1539520280" sldId="1543"/>
            <ac:picMk id="22" creationId="{27587150-D065-3410-AFE0-F3169CBB2607}"/>
          </ac:picMkLst>
        </pc:picChg>
      </pc:sldChg>
      <pc:sldChg chg="new del">
        <pc:chgData name="Borsato, Filippo" userId="4c77346e-eeb3-47f2-92a7-8ae8ddef93da" providerId="ADAL" clId="{EE378CAE-D26D-4720-B1A5-64C1D4F41423}" dt="2024-10-07T10:27:12.167" v="4968" actId="2696"/>
        <pc:sldMkLst>
          <pc:docMk/>
          <pc:sldMk cId="611192910" sldId="1544"/>
        </pc:sldMkLst>
      </pc:sldChg>
      <pc:sldChg chg="modSp new mod">
        <pc:chgData name="Borsato, Filippo" userId="4c77346e-eeb3-47f2-92a7-8ae8ddef93da" providerId="ADAL" clId="{EE378CAE-D26D-4720-B1A5-64C1D4F41423}" dt="2024-10-10T13:02:23.177" v="5532" actId="14100"/>
        <pc:sldMkLst>
          <pc:docMk/>
          <pc:sldMk cId="3548868203" sldId="1545"/>
        </pc:sldMkLst>
        <pc:spChg chg="mod">
          <ac:chgData name="Borsato, Filippo" userId="4c77346e-eeb3-47f2-92a7-8ae8ddef93da" providerId="ADAL" clId="{EE378CAE-D26D-4720-B1A5-64C1D4F41423}" dt="2024-10-07T10:27:14.747" v="4979" actId="20577"/>
          <ac:spMkLst>
            <pc:docMk/>
            <pc:sldMk cId="3548868203" sldId="1545"/>
            <ac:spMk id="3" creationId="{476C1731-EA1C-8CBB-0026-66A9182E4DA3}"/>
          </ac:spMkLst>
        </pc:spChg>
        <pc:spChg chg="mod">
          <ac:chgData name="Borsato, Filippo" userId="4c77346e-eeb3-47f2-92a7-8ae8ddef93da" providerId="ADAL" clId="{EE378CAE-D26D-4720-B1A5-64C1D4F41423}" dt="2024-10-10T12:34:58.175" v="5525" actId="1076"/>
          <ac:spMkLst>
            <pc:docMk/>
            <pc:sldMk cId="3548868203" sldId="1545"/>
            <ac:spMk id="5" creationId="{C293BCA0-49A8-2DF3-287D-F465EFE6B7EA}"/>
          </ac:spMkLst>
        </pc:spChg>
        <pc:spChg chg="mod">
          <ac:chgData name="Borsato, Filippo" userId="4c77346e-eeb3-47f2-92a7-8ae8ddef93da" providerId="ADAL" clId="{EE378CAE-D26D-4720-B1A5-64C1D4F41423}" dt="2024-10-10T12:34:47.855" v="5519" actId="1076"/>
          <ac:spMkLst>
            <pc:docMk/>
            <pc:sldMk cId="3548868203" sldId="1545"/>
            <ac:spMk id="7" creationId="{E57F8A38-DA1E-18DA-5339-7C96B7EF0CDD}"/>
          </ac:spMkLst>
        </pc:spChg>
        <pc:spChg chg="mod">
          <ac:chgData name="Borsato, Filippo" userId="4c77346e-eeb3-47f2-92a7-8ae8ddef93da" providerId="ADAL" clId="{EE378CAE-D26D-4720-B1A5-64C1D4F41423}" dt="2024-10-10T12:34:53.841" v="5524" actId="1038"/>
          <ac:spMkLst>
            <pc:docMk/>
            <pc:sldMk cId="3548868203" sldId="1545"/>
            <ac:spMk id="9" creationId="{E2B5E921-E89C-6444-435D-45A77314E455}"/>
          </ac:spMkLst>
        </pc:spChg>
        <pc:spChg chg="mod">
          <ac:chgData name="Borsato, Filippo" userId="4c77346e-eeb3-47f2-92a7-8ae8ddef93da" providerId="ADAL" clId="{EE378CAE-D26D-4720-B1A5-64C1D4F41423}" dt="2024-10-10T12:34:28.917" v="5513" actId="1076"/>
          <ac:spMkLst>
            <pc:docMk/>
            <pc:sldMk cId="3548868203" sldId="1545"/>
            <ac:spMk id="18" creationId="{9A75DFF0-0767-3E33-37C3-B04375F7599B}"/>
          </ac:spMkLst>
        </pc:spChg>
        <pc:spChg chg="mod">
          <ac:chgData name="Borsato, Filippo" userId="4c77346e-eeb3-47f2-92a7-8ae8ddef93da" providerId="ADAL" clId="{EE378CAE-D26D-4720-B1A5-64C1D4F41423}" dt="2024-10-10T13:02:06.357" v="5530" actId="403"/>
          <ac:spMkLst>
            <pc:docMk/>
            <pc:sldMk cId="3548868203" sldId="1545"/>
            <ac:spMk id="325" creationId="{1C95BFB0-C91B-9D6D-3D76-869763E7D4F4}"/>
          </ac:spMkLst>
        </pc:spChg>
        <pc:spChg chg="mod">
          <ac:chgData name="Borsato, Filippo" userId="4c77346e-eeb3-47f2-92a7-8ae8ddef93da" providerId="ADAL" clId="{EE378CAE-D26D-4720-B1A5-64C1D4F41423}" dt="2024-10-10T13:02:06.357" v="5530" actId="403"/>
          <ac:spMkLst>
            <pc:docMk/>
            <pc:sldMk cId="3548868203" sldId="1545"/>
            <ac:spMk id="326" creationId="{4EF363A6-4741-FB49-4E1A-5047AA29B504}"/>
          </ac:spMkLst>
        </pc:spChg>
        <pc:spChg chg="mod">
          <ac:chgData name="Borsato, Filippo" userId="4c77346e-eeb3-47f2-92a7-8ae8ddef93da" providerId="ADAL" clId="{EE378CAE-D26D-4720-B1A5-64C1D4F41423}" dt="2024-10-10T13:02:06.357" v="5530" actId="403"/>
          <ac:spMkLst>
            <pc:docMk/>
            <pc:sldMk cId="3548868203" sldId="1545"/>
            <ac:spMk id="327" creationId="{B2483763-80DA-2968-CFD7-2DC06C3603E7}"/>
          </ac:spMkLst>
        </pc:spChg>
        <pc:grpChg chg="mod">
          <ac:chgData name="Borsato, Filippo" userId="4c77346e-eeb3-47f2-92a7-8ae8ddef93da" providerId="ADAL" clId="{EE378CAE-D26D-4720-B1A5-64C1D4F41423}" dt="2024-10-10T13:02:15.832" v="5531" actId="1076"/>
          <ac:grpSpMkLst>
            <pc:docMk/>
            <pc:sldMk cId="3548868203" sldId="1545"/>
            <ac:grpSpMk id="461" creationId="{51171DAA-78E2-8948-F81E-7AB36846F810}"/>
          </ac:grpSpMkLst>
        </pc:grpChg>
        <pc:grpChg chg="mod">
          <ac:chgData name="Borsato, Filippo" userId="4c77346e-eeb3-47f2-92a7-8ae8ddef93da" providerId="ADAL" clId="{EE378CAE-D26D-4720-B1A5-64C1D4F41423}" dt="2024-10-10T13:02:23.177" v="5532" actId="14100"/>
          <ac:grpSpMkLst>
            <pc:docMk/>
            <pc:sldMk cId="3548868203" sldId="1545"/>
            <ac:grpSpMk id="902" creationId="{A1E96959-1291-2B5C-78D9-0ABB29F6E703}"/>
          </ac:grpSpMkLst>
        </pc:grpChg>
        <pc:picChg chg="mod">
          <ac:chgData name="Borsato, Filippo" userId="4c77346e-eeb3-47f2-92a7-8ae8ddef93da" providerId="ADAL" clId="{EE378CAE-D26D-4720-B1A5-64C1D4F41423}" dt="2024-10-10T12:35:18.578" v="5526" actId="29295"/>
          <ac:picMkLst>
            <pc:docMk/>
            <pc:sldMk cId="3548868203" sldId="1545"/>
            <ac:picMk id="8" creationId="{18EB4151-49B2-8904-0253-E5A45C1548C1}"/>
          </ac:picMkLst>
        </pc:picChg>
      </pc:sldChg>
    </pc:docChg>
  </pc:docChgLst>
  <pc:docChgLst>
    <pc:chgData name="Manidi, Tommaso" userId="44adc9de-962f-414c-a8a7-fc00c1bc3679" providerId="ADAL" clId="{0DE876E6-0810-47FD-8C4F-5034F4893246}"/>
    <pc:docChg chg="undo redo custSel addSld delSld modSld modSection">
      <pc:chgData name="Manidi, Tommaso" userId="44adc9de-962f-414c-a8a7-fc00c1bc3679" providerId="ADAL" clId="{0DE876E6-0810-47FD-8C4F-5034F4893246}" dt="2023-07-19T06:32:13.250" v="1911" actId="1076"/>
      <pc:docMkLst>
        <pc:docMk/>
      </pc:docMkLst>
      <pc:sldChg chg="addSp delSp modSp mod">
        <pc:chgData name="Manidi, Tommaso" userId="44adc9de-962f-414c-a8a7-fc00c1bc3679" providerId="ADAL" clId="{0DE876E6-0810-47FD-8C4F-5034F4893246}" dt="2023-07-18T17:41:32.884" v="1381"/>
        <pc:sldMkLst>
          <pc:docMk/>
          <pc:sldMk cId="4275450793" sldId="397"/>
        </pc:sldMkLst>
        <pc:spChg chg="add mod">
          <ac:chgData name="Manidi, Tommaso" userId="44adc9de-962f-414c-a8a7-fc00c1bc3679" providerId="ADAL" clId="{0DE876E6-0810-47FD-8C4F-5034F4893246}" dt="2023-07-12T13:06:27.973" v="208" actId="1076"/>
          <ac:spMkLst>
            <pc:docMk/>
            <pc:sldMk cId="4275450793" sldId="397"/>
            <ac:spMk id="9" creationId="{B1F0EB68-757D-6881-D11D-96002B0D4EC7}"/>
          </ac:spMkLst>
        </pc:spChg>
        <pc:picChg chg="del">
          <ac:chgData name="Manidi, Tommaso" userId="44adc9de-962f-414c-a8a7-fc00c1bc3679" providerId="ADAL" clId="{0DE876E6-0810-47FD-8C4F-5034F4893246}" dt="2023-07-12T13:05:25.127" v="184" actId="478"/>
          <ac:picMkLst>
            <pc:docMk/>
            <pc:sldMk cId="4275450793" sldId="397"/>
            <ac:picMk id="2" creationId="{AF6B6125-F9F6-B03D-4FEA-668016ACC810}"/>
          </ac:picMkLst>
        </pc:picChg>
        <pc:picChg chg="add mod">
          <ac:chgData name="Manidi, Tommaso" userId="44adc9de-962f-414c-a8a7-fc00c1bc3679" providerId="ADAL" clId="{0DE876E6-0810-47FD-8C4F-5034F4893246}" dt="2023-07-18T17:41:32.884" v="1381"/>
          <ac:picMkLst>
            <pc:docMk/>
            <pc:sldMk cId="4275450793" sldId="397"/>
            <ac:picMk id="10" creationId="{7568E324-6009-7A9D-9374-E09223F55A38}"/>
          </ac:picMkLst>
        </pc:picChg>
      </pc:sldChg>
      <pc:sldChg chg="addSp modSp mod setBg">
        <pc:chgData name="Manidi, Tommaso" userId="44adc9de-962f-414c-a8a7-fc00c1bc3679" providerId="ADAL" clId="{0DE876E6-0810-47FD-8C4F-5034F4893246}" dt="2023-07-18T17:56:16.995" v="1818" actId="20577"/>
        <pc:sldMkLst>
          <pc:docMk/>
          <pc:sldMk cId="2913470382" sldId="434"/>
        </pc:sldMkLst>
        <pc:spChg chg="add mod ord">
          <ac:chgData name="Manidi, Tommaso" userId="44adc9de-962f-414c-a8a7-fc00c1bc3679" providerId="ADAL" clId="{0DE876E6-0810-47FD-8C4F-5034F4893246}" dt="2023-07-18T17:55:31.501" v="1802" actId="167"/>
          <ac:spMkLst>
            <pc:docMk/>
            <pc:sldMk cId="2913470382" sldId="434"/>
            <ac:spMk id="2" creationId="{8B71C659-B987-1585-CC46-DFE81CAC8258}"/>
          </ac:spMkLst>
        </pc:spChg>
        <pc:spChg chg="mod">
          <ac:chgData name="Manidi, Tommaso" userId="44adc9de-962f-414c-a8a7-fc00c1bc3679" providerId="ADAL" clId="{0DE876E6-0810-47FD-8C4F-5034F4893246}" dt="2023-07-18T17:56:16.995" v="1818" actId="20577"/>
          <ac:spMkLst>
            <pc:docMk/>
            <pc:sldMk cId="2913470382" sldId="434"/>
            <ac:spMk id="3" creationId="{F3DFD847-9F00-4995-8EB7-742288930A19}"/>
          </ac:spMkLst>
        </pc:spChg>
        <pc:spChg chg="mod">
          <ac:chgData name="Manidi, Tommaso" userId="44adc9de-962f-414c-a8a7-fc00c1bc3679" providerId="ADAL" clId="{0DE876E6-0810-47FD-8C4F-5034F4893246}" dt="2023-07-18T17:55:58.093" v="1807" actId="207"/>
          <ac:spMkLst>
            <pc:docMk/>
            <pc:sldMk cId="2913470382" sldId="434"/>
            <ac:spMk id="5" creationId="{00000000-0000-0000-0000-000000000000}"/>
          </ac:spMkLst>
        </pc:spChg>
        <pc:picChg chg="mod ord">
          <ac:chgData name="Manidi, Tommaso" userId="44adc9de-962f-414c-a8a7-fc00c1bc3679" providerId="ADAL" clId="{0DE876E6-0810-47FD-8C4F-5034F4893246}" dt="2023-07-18T17:55:39.097" v="1803" actId="167"/>
          <ac:picMkLst>
            <pc:docMk/>
            <pc:sldMk cId="2913470382" sldId="434"/>
            <ac:picMk id="4" creationId="{6048126B-9A29-18F4-50FD-1443CBB66D6E}"/>
          </ac:picMkLst>
        </pc:picChg>
        <pc:picChg chg="mod">
          <ac:chgData name="Manidi, Tommaso" userId="44adc9de-962f-414c-a8a7-fc00c1bc3679" providerId="ADAL" clId="{0DE876E6-0810-47FD-8C4F-5034F4893246}" dt="2023-07-18T17:50:56.233" v="1569" actId="1036"/>
          <ac:picMkLst>
            <pc:docMk/>
            <pc:sldMk cId="2913470382" sldId="434"/>
            <ac:picMk id="9" creationId="{7AB03810-7FDB-B99D-AC82-C931851B276B}"/>
          </ac:picMkLst>
        </pc:picChg>
      </pc:sldChg>
      <pc:sldChg chg="delSp mod">
        <pc:chgData name="Manidi, Tommaso" userId="44adc9de-962f-414c-a8a7-fc00c1bc3679" providerId="ADAL" clId="{0DE876E6-0810-47FD-8C4F-5034F4893246}" dt="2023-07-10T12:34:24.155" v="0" actId="478"/>
        <pc:sldMkLst>
          <pc:docMk/>
          <pc:sldMk cId="171610487" sldId="443"/>
        </pc:sldMkLst>
        <pc:spChg chg="del">
          <ac:chgData name="Manidi, Tommaso" userId="44adc9de-962f-414c-a8a7-fc00c1bc3679" providerId="ADAL" clId="{0DE876E6-0810-47FD-8C4F-5034F4893246}" dt="2023-07-10T12:34:24.155" v="0" actId="478"/>
          <ac:spMkLst>
            <pc:docMk/>
            <pc:sldMk cId="171610487" sldId="443"/>
            <ac:spMk id="5" creationId="{5790B364-5CCA-4B10-A776-61484F7A07E7}"/>
          </ac:spMkLst>
        </pc:spChg>
      </pc:sldChg>
      <pc:sldChg chg="addSp delSp modSp mod">
        <pc:chgData name="Manidi, Tommaso" userId="44adc9de-962f-414c-a8a7-fc00c1bc3679" providerId="ADAL" clId="{0DE876E6-0810-47FD-8C4F-5034F4893246}" dt="2023-07-18T17:43:32.334" v="1444" actId="1038"/>
        <pc:sldMkLst>
          <pc:docMk/>
          <pc:sldMk cId="2877625125" sldId="445"/>
        </pc:sldMkLst>
        <pc:spChg chg="add mod">
          <ac:chgData name="Manidi, Tommaso" userId="44adc9de-962f-414c-a8a7-fc00c1bc3679" providerId="ADAL" clId="{0DE876E6-0810-47FD-8C4F-5034F4893246}" dt="2023-07-18T17:12:45.155" v="1160"/>
          <ac:spMkLst>
            <pc:docMk/>
            <pc:sldMk cId="2877625125" sldId="445"/>
            <ac:spMk id="7" creationId="{F0BF0873-447C-73D2-142C-48CF2CC96FA4}"/>
          </ac:spMkLst>
        </pc:spChg>
        <pc:spChg chg="add mod ord">
          <ac:chgData name="Manidi, Tommaso" userId="44adc9de-962f-414c-a8a7-fc00c1bc3679" providerId="ADAL" clId="{0DE876E6-0810-47FD-8C4F-5034F4893246}" dt="2023-07-18T17:40:07.944" v="1362" actId="14100"/>
          <ac:spMkLst>
            <pc:docMk/>
            <pc:sldMk cId="2877625125" sldId="445"/>
            <ac:spMk id="8" creationId="{841C9B8D-1808-AC6F-D6F0-4A42F6838839}"/>
          </ac:spMkLst>
        </pc:spChg>
        <pc:spChg chg="mod">
          <ac:chgData name="Manidi, Tommaso" userId="44adc9de-962f-414c-a8a7-fc00c1bc3679" providerId="ADAL" clId="{0DE876E6-0810-47FD-8C4F-5034F4893246}" dt="2023-07-18T17:12:40.457" v="1159" actId="21"/>
          <ac:spMkLst>
            <pc:docMk/>
            <pc:sldMk cId="2877625125" sldId="445"/>
            <ac:spMk id="10" creationId="{A345D6A4-E163-02DC-1B55-2D7AE3259B50}"/>
          </ac:spMkLst>
        </pc:spChg>
        <pc:spChg chg="add mod ord">
          <ac:chgData name="Manidi, Tommaso" userId="44adc9de-962f-414c-a8a7-fc00c1bc3679" providerId="ADAL" clId="{0DE876E6-0810-47FD-8C4F-5034F4893246}" dt="2023-07-18T17:40:12.994" v="1370" actId="1036"/>
          <ac:spMkLst>
            <pc:docMk/>
            <pc:sldMk cId="2877625125" sldId="445"/>
            <ac:spMk id="12" creationId="{2125955A-607C-FB68-79FA-8816DB2A78B9}"/>
          </ac:spMkLst>
        </pc:spChg>
        <pc:spChg chg="add mod">
          <ac:chgData name="Manidi, Tommaso" userId="44adc9de-962f-414c-a8a7-fc00c1bc3679" providerId="ADAL" clId="{0DE876E6-0810-47FD-8C4F-5034F4893246}" dt="2023-07-18T17:43:24.286" v="1435" actId="1035"/>
          <ac:spMkLst>
            <pc:docMk/>
            <pc:sldMk cId="2877625125" sldId="445"/>
            <ac:spMk id="15" creationId="{C26B240D-5E8D-3376-1150-D1F1E7C16F3B}"/>
          </ac:spMkLst>
        </pc:spChg>
        <pc:spChg chg="mod">
          <ac:chgData name="Manidi, Tommaso" userId="44adc9de-962f-414c-a8a7-fc00c1bc3679" providerId="ADAL" clId="{0DE876E6-0810-47FD-8C4F-5034F4893246}" dt="2023-07-18T17:29:10.393" v="1262" actId="1076"/>
          <ac:spMkLst>
            <pc:docMk/>
            <pc:sldMk cId="2877625125" sldId="445"/>
            <ac:spMk id="16" creationId="{2426BED9-EB80-99EE-B349-2D3B05BD9238}"/>
          </ac:spMkLst>
        </pc:spChg>
        <pc:spChg chg="add del mod ord topLvl">
          <ac:chgData name="Manidi, Tommaso" userId="44adc9de-962f-414c-a8a7-fc00c1bc3679" providerId="ADAL" clId="{0DE876E6-0810-47FD-8C4F-5034F4893246}" dt="2023-07-18T17:40:12.994" v="1370" actId="1036"/>
          <ac:spMkLst>
            <pc:docMk/>
            <pc:sldMk cId="2877625125" sldId="445"/>
            <ac:spMk id="18" creationId="{CB7ACC00-FA2E-2930-13F3-DCEEE5297746}"/>
          </ac:spMkLst>
        </pc:spChg>
        <pc:spChg chg="add del mod topLvl">
          <ac:chgData name="Manidi, Tommaso" userId="44adc9de-962f-414c-a8a7-fc00c1bc3679" providerId="ADAL" clId="{0DE876E6-0810-47FD-8C4F-5034F4893246}" dt="2023-07-18T17:22:52.667" v="1203" actId="478"/>
          <ac:spMkLst>
            <pc:docMk/>
            <pc:sldMk cId="2877625125" sldId="445"/>
            <ac:spMk id="19" creationId="{1F15B6DC-B126-E293-B511-E2280E51BBB5}"/>
          </ac:spMkLst>
        </pc:spChg>
        <pc:spChg chg="mod">
          <ac:chgData name="Manidi, Tommaso" userId="44adc9de-962f-414c-a8a7-fc00c1bc3679" providerId="ADAL" clId="{0DE876E6-0810-47FD-8C4F-5034F4893246}" dt="2023-07-18T17:36:53.365" v="1341" actId="20577"/>
          <ac:spMkLst>
            <pc:docMk/>
            <pc:sldMk cId="2877625125" sldId="445"/>
            <ac:spMk id="21" creationId="{BFC06CA8-9507-2A5F-AE5A-BE5D24736BC6}"/>
          </ac:spMkLst>
        </pc:spChg>
        <pc:spChg chg="add mod">
          <ac:chgData name="Manidi, Tommaso" userId="44adc9de-962f-414c-a8a7-fc00c1bc3679" providerId="ADAL" clId="{0DE876E6-0810-47FD-8C4F-5034F4893246}" dt="2023-07-18T17:43:24.286" v="1435" actId="1035"/>
          <ac:spMkLst>
            <pc:docMk/>
            <pc:sldMk cId="2877625125" sldId="445"/>
            <ac:spMk id="24" creationId="{F93F7803-EBC1-C3AD-72BC-06E849731C44}"/>
          </ac:spMkLst>
        </pc:spChg>
        <pc:spChg chg="mod">
          <ac:chgData name="Manidi, Tommaso" userId="44adc9de-962f-414c-a8a7-fc00c1bc3679" providerId="ADAL" clId="{0DE876E6-0810-47FD-8C4F-5034F4893246}" dt="2023-07-18T17:30:26.745" v="1275" actId="3064"/>
          <ac:spMkLst>
            <pc:docMk/>
            <pc:sldMk cId="2877625125" sldId="445"/>
            <ac:spMk id="27" creationId="{006E041F-CCC1-E29B-3AF7-5C12BDBA1E50}"/>
          </ac:spMkLst>
        </pc:spChg>
        <pc:spChg chg="mod">
          <ac:chgData name="Manidi, Tommaso" userId="44adc9de-962f-414c-a8a7-fc00c1bc3679" providerId="ADAL" clId="{0DE876E6-0810-47FD-8C4F-5034F4893246}" dt="2023-07-18T17:35:42.787" v="1326" actId="14100"/>
          <ac:spMkLst>
            <pc:docMk/>
            <pc:sldMk cId="2877625125" sldId="445"/>
            <ac:spMk id="41" creationId="{418E9621-BCA3-D3F5-AB26-F1ADAF298770}"/>
          </ac:spMkLst>
        </pc:spChg>
        <pc:grpChg chg="add del mod">
          <ac:chgData name="Manidi, Tommaso" userId="44adc9de-962f-414c-a8a7-fc00c1bc3679" providerId="ADAL" clId="{0DE876E6-0810-47FD-8C4F-5034F4893246}" dt="2023-07-18T17:22:44.085" v="1200" actId="165"/>
          <ac:grpSpMkLst>
            <pc:docMk/>
            <pc:sldMk cId="2877625125" sldId="445"/>
            <ac:grpSpMk id="17" creationId="{BB47932A-3336-E6AC-1F84-F02856DF8530}"/>
          </ac:grpSpMkLst>
        </pc:grpChg>
        <pc:graphicFrameChg chg="mod">
          <ac:chgData name="Manidi, Tommaso" userId="44adc9de-962f-414c-a8a7-fc00c1bc3679" providerId="ADAL" clId="{0DE876E6-0810-47FD-8C4F-5034F4893246}" dt="2023-07-18T07:41:19.450" v="445" actId="1076"/>
          <ac:graphicFrameMkLst>
            <pc:docMk/>
            <pc:sldMk cId="2877625125" sldId="445"/>
            <ac:graphicFrameMk id="2" creationId="{8F98CD30-F122-497C-9A2F-D597938ABF77}"/>
          </ac:graphicFrameMkLst>
        </pc:graphicFrameChg>
        <pc:picChg chg="add mod">
          <ac:chgData name="Manidi, Tommaso" userId="44adc9de-962f-414c-a8a7-fc00c1bc3679" providerId="ADAL" clId="{0DE876E6-0810-47FD-8C4F-5034F4893246}" dt="2023-07-18T17:40:19.989" v="1371" actId="1076"/>
          <ac:picMkLst>
            <pc:docMk/>
            <pc:sldMk cId="2877625125" sldId="445"/>
            <ac:picMk id="14" creationId="{0C41975F-49D8-64EC-B770-F4C8DD62BC2A}"/>
          </ac:picMkLst>
        </pc:picChg>
        <pc:picChg chg="mod modCrop">
          <ac:chgData name="Manidi, Tommaso" userId="44adc9de-962f-414c-a8a7-fc00c1bc3679" providerId="ADAL" clId="{0DE876E6-0810-47FD-8C4F-5034F4893246}" dt="2023-07-18T17:43:32.334" v="1444" actId="1038"/>
          <ac:picMkLst>
            <pc:docMk/>
            <pc:sldMk cId="2877625125" sldId="445"/>
            <ac:picMk id="20" creationId="{ABB7170D-1659-3178-A892-B44EBB029898}"/>
          </ac:picMkLst>
        </pc:picChg>
        <pc:picChg chg="mod modCrop">
          <ac:chgData name="Manidi, Tommaso" userId="44adc9de-962f-414c-a8a7-fc00c1bc3679" providerId="ADAL" clId="{0DE876E6-0810-47FD-8C4F-5034F4893246}" dt="2023-07-18T17:43:24.286" v="1435" actId="1035"/>
          <ac:picMkLst>
            <pc:docMk/>
            <pc:sldMk cId="2877625125" sldId="445"/>
            <ac:picMk id="22" creationId="{BACFD0BF-B204-2B7E-8827-33686C508188}"/>
          </ac:picMkLst>
        </pc:picChg>
        <pc:picChg chg="mod">
          <ac:chgData name="Manidi, Tommaso" userId="44adc9de-962f-414c-a8a7-fc00c1bc3679" providerId="ADAL" clId="{0DE876E6-0810-47FD-8C4F-5034F4893246}" dt="2023-07-18T17:35:31.627" v="1324" actId="1076"/>
          <ac:picMkLst>
            <pc:docMk/>
            <pc:sldMk cId="2877625125" sldId="445"/>
            <ac:picMk id="23" creationId="{3E0BD329-6B6C-7F76-6E82-700FEE92FE8F}"/>
          </ac:picMkLst>
        </pc:picChg>
        <pc:picChg chg="add mod">
          <ac:chgData name="Manidi, Tommaso" userId="44adc9de-962f-414c-a8a7-fc00c1bc3679" providerId="ADAL" clId="{0DE876E6-0810-47FD-8C4F-5034F4893246}" dt="2023-07-18T17:43:24.286" v="1435" actId="1035"/>
          <ac:picMkLst>
            <pc:docMk/>
            <pc:sldMk cId="2877625125" sldId="445"/>
            <ac:picMk id="29" creationId="{19064157-F439-18B2-442F-7334F569E1B7}"/>
          </ac:picMkLst>
        </pc:picChg>
        <pc:picChg chg="add mod">
          <ac:chgData name="Manidi, Tommaso" userId="44adc9de-962f-414c-a8a7-fc00c1bc3679" providerId="ADAL" clId="{0DE876E6-0810-47FD-8C4F-5034F4893246}" dt="2023-07-18T17:43:32.334" v="1444" actId="1038"/>
          <ac:picMkLst>
            <pc:docMk/>
            <pc:sldMk cId="2877625125" sldId="445"/>
            <ac:picMk id="30" creationId="{2F3D9C16-B418-DB9D-1D1D-92C4FF9BC2D0}"/>
          </ac:picMkLst>
        </pc:picChg>
        <pc:picChg chg="add mod">
          <ac:chgData name="Manidi, Tommaso" userId="44adc9de-962f-414c-a8a7-fc00c1bc3679" providerId="ADAL" clId="{0DE876E6-0810-47FD-8C4F-5034F4893246}" dt="2023-07-18T17:41:47.916" v="1385"/>
          <ac:picMkLst>
            <pc:docMk/>
            <pc:sldMk cId="2877625125" sldId="445"/>
            <ac:picMk id="31" creationId="{F2AAE8D2-A2FB-15E0-E0AF-2AB8DDA7FC58}"/>
          </ac:picMkLst>
        </pc:picChg>
        <pc:picChg chg="mod">
          <ac:chgData name="Manidi, Tommaso" userId="44adc9de-962f-414c-a8a7-fc00c1bc3679" providerId="ADAL" clId="{0DE876E6-0810-47FD-8C4F-5034F4893246}" dt="2023-07-18T17:36:14.071" v="1332" actId="1076"/>
          <ac:picMkLst>
            <pc:docMk/>
            <pc:sldMk cId="2877625125" sldId="445"/>
            <ac:picMk id="36" creationId="{D1D6A96D-E94E-CCBE-7B8B-29FF7CFF94DF}"/>
          </ac:picMkLst>
        </pc:picChg>
        <pc:picChg chg="del mod">
          <ac:chgData name="Manidi, Tommaso" userId="44adc9de-962f-414c-a8a7-fc00c1bc3679" providerId="ADAL" clId="{0DE876E6-0810-47FD-8C4F-5034F4893246}" dt="2023-07-18T17:26:46.137" v="1223" actId="478"/>
          <ac:picMkLst>
            <pc:docMk/>
            <pc:sldMk cId="2877625125" sldId="445"/>
            <ac:picMk id="40" creationId="{29025F1C-0AAC-A2C5-89E8-B14C77A6CB02}"/>
          </ac:picMkLst>
        </pc:picChg>
        <pc:picChg chg="del mod">
          <ac:chgData name="Manidi, Tommaso" userId="44adc9de-962f-414c-a8a7-fc00c1bc3679" providerId="ADAL" clId="{0DE876E6-0810-47FD-8C4F-5034F4893246}" dt="2023-07-18T17:41:19.663" v="1380" actId="478"/>
          <ac:picMkLst>
            <pc:docMk/>
            <pc:sldMk cId="2877625125" sldId="445"/>
            <ac:picMk id="46" creationId="{13952A31-8B6E-608C-B415-2132909A6217}"/>
          </ac:picMkLst>
        </pc:picChg>
      </pc:sldChg>
      <pc:sldChg chg="addSp delSp modSp mod">
        <pc:chgData name="Manidi, Tommaso" userId="44adc9de-962f-414c-a8a7-fc00c1bc3679" providerId="ADAL" clId="{0DE876E6-0810-47FD-8C4F-5034F4893246}" dt="2023-07-19T06:30:57.677" v="1889" actId="403"/>
        <pc:sldMkLst>
          <pc:docMk/>
          <pc:sldMk cId="3136809413" sldId="472"/>
        </pc:sldMkLst>
        <pc:spChg chg="add mod">
          <ac:chgData name="Manidi, Tommaso" userId="44adc9de-962f-414c-a8a7-fc00c1bc3679" providerId="ADAL" clId="{0DE876E6-0810-47FD-8C4F-5034F4893246}" dt="2023-07-12T13:50:58.200" v="379"/>
          <ac:spMkLst>
            <pc:docMk/>
            <pc:sldMk cId="3136809413" sldId="472"/>
            <ac:spMk id="3" creationId="{3417F276-AE7B-35C6-8009-C52CC855541E}"/>
          </ac:spMkLst>
        </pc:spChg>
        <pc:spChg chg="add mod">
          <ac:chgData name="Manidi, Tommaso" userId="44adc9de-962f-414c-a8a7-fc00c1bc3679" providerId="ADAL" clId="{0DE876E6-0810-47FD-8C4F-5034F4893246}" dt="2023-07-12T13:50:58.200" v="379"/>
          <ac:spMkLst>
            <pc:docMk/>
            <pc:sldMk cId="3136809413" sldId="472"/>
            <ac:spMk id="4" creationId="{A4A931AB-D847-D00A-45D1-B52BE69CFCBB}"/>
          </ac:spMkLst>
        </pc:spChg>
        <pc:spChg chg="add mod">
          <ac:chgData name="Manidi, Tommaso" userId="44adc9de-962f-414c-a8a7-fc00c1bc3679" providerId="ADAL" clId="{0DE876E6-0810-47FD-8C4F-5034F4893246}" dt="2023-07-12T13:50:58.200" v="379"/>
          <ac:spMkLst>
            <pc:docMk/>
            <pc:sldMk cId="3136809413" sldId="472"/>
            <ac:spMk id="5" creationId="{B6362020-5711-7A6B-41C4-41FEBEC578EB}"/>
          </ac:spMkLst>
        </pc:spChg>
        <pc:spChg chg="add mod">
          <ac:chgData name="Manidi, Tommaso" userId="44adc9de-962f-414c-a8a7-fc00c1bc3679" providerId="ADAL" clId="{0DE876E6-0810-47FD-8C4F-5034F4893246}" dt="2023-07-12T13:50:58.200" v="379"/>
          <ac:spMkLst>
            <pc:docMk/>
            <pc:sldMk cId="3136809413" sldId="472"/>
            <ac:spMk id="9" creationId="{1A1795F9-169E-71C9-053A-3BE877E122D7}"/>
          </ac:spMkLst>
        </pc:spChg>
        <pc:spChg chg="del">
          <ac:chgData name="Manidi, Tommaso" userId="44adc9de-962f-414c-a8a7-fc00c1bc3679" providerId="ADAL" clId="{0DE876E6-0810-47FD-8C4F-5034F4893246}" dt="2023-07-10T12:44:07.892" v="1" actId="478"/>
          <ac:spMkLst>
            <pc:docMk/>
            <pc:sldMk cId="3136809413" sldId="472"/>
            <ac:spMk id="9" creationId="{51D02A53-B849-4A84-BF62-3CBEC4973472}"/>
          </ac:spMkLst>
        </pc:spChg>
        <pc:spChg chg="add mod">
          <ac:chgData name="Manidi, Tommaso" userId="44adc9de-962f-414c-a8a7-fc00c1bc3679" providerId="ADAL" clId="{0DE876E6-0810-47FD-8C4F-5034F4893246}" dt="2023-07-12T13:51:01.710" v="386" actId="20577"/>
          <ac:spMkLst>
            <pc:docMk/>
            <pc:sldMk cId="3136809413" sldId="472"/>
            <ac:spMk id="20" creationId="{F3D7FC70-73D9-4F31-FEF4-6C66040780E9}"/>
          </ac:spMkLst>
        </pc:spChg>
        <pc:spChg chg="mod">
          <ac:chgData name="Manidi, Tommaso" userId="44adc9de-962f-414c-a8a7-fc00c1bc3679" providerId="ADAL" clId="{0DE876E6-0810-47FD-8C4F-5034F4893246}" dt="2023-07-19T06:30:52.700" v="1886" actId="1076"/>
          <ac:spMkLst>
            <pc:docMk/>
            <pc:sldMk cId="3136809413" sldId="472"/>
            <ac:spMk id="22" creationId="{F6DA2514-1006-C2EB-3F99-5B443116149D}"/>
          </ac:spMkLst>
        </pc:spChg>
        <pc:spChg chg="mod">
          <ac:chgData name="Manidi, Tommaso" userId="44adc9de-962f-414c-a8a7-fc00c1bc3679" providerId="ADAL" clId="{0DE876E6-0810-47FD-8C4F-5034F4893246}" dt="2023-07-19T06:29:06.320" v="1867"/>
          <ac:spMkLst>
            <pc:docMk/>
            <pc:sldMk cId="3136809413" sldId="472"/>
            <ac:spMk id="23" creationId="{1FF01574-5CBE-54A2-FAEC-7AADBB0F01BD}"/>
          </ac:spMkLst>
        </pc:spChg>
        <pc:spChg chg="mod">
          <ac:chgData name="Manidi, Tommaso" userId="44adc9de-962f-414c-a8a7-fc00c1bc3679" providerId="ADAL" clId="{0DE876E6-0810-47FD-8C4F-5034F4893246}" dt="2023-07-19T06:30:57.677" v="1889" actId="403"/>
          <ac:spMkLst>
            <pc:docMk/>
            <pc:sldMk cId="3136809413" sldId="472"/>
            <ac:spMk id="24" creationId="{4C1E2F2A-F79E-2FB4-0E0C-2B1AA2040404}"/>
          </ac:spMkLst>
        </pc:spChg>
        <pc:spChg chg="mod">
          <ac:chgData name="Manidi, Tommaso" userId="44adc9de-962f-414c-a8a7-fc00c1bc3679" providerId="ADAL" clId="{0DE876E6-0810-47FD-8C4F-5034F4893246}" dt="2023-07-19T06:29:16.489" v="1868"/>
          <ac:spMkLst>
            <pc:docMk/>
            <pc:sldMk cId="3136809413" sldId="472"/>
            <ac:spMk id="25" creationId="{00396A6A-A45B-6F76-CEA5-723C7C1F6BAE}"/>
          </ac:spMkLst>
        </pc:spChg>
        <pc:spChg chg="add del mod">
          <ac:chgData name="Manidi, Tommaso" userId="44adc9de-962f-414c-a8a7-fc00c1bc3679" providerId="ADAL" clId="{0DE876E6-0810-47FD-8C4F-5034F4893246}" dt="2023-07-18T17:44:09.851" v="1449" actId="478"/>
          <ac:spMkLst>
            <pc:docMk/>
            <pc:sldMk cId="3136809413" sldId="472"/>
            <ac:spMk id="67" creationId="{956E362F-67F8-AB70-3F4D-D9C2D58FAE34}"/>
          </ac:spMkLst>
        </pc:spChg>
        <pc:picChg chg="add mod">
          <ac:chgData name="Manidi, Tommaso" userId="44adc9de-962f-414c-a8a7-fc00c1bc3679" providerId="ADAL" clId="{0DE876E6-0810-47FD-8C4F-5034F4893246}" dt="2023-07-12T13:50:58.200" v="379"/>
          <ac:picMkLst>
            <pc:docMk/>
            <pc:sldMk cId="3136809413" sldId="472"/>
            <ac:picMk id="2" creationId="{1A9BA122-B886-2525-7F6E-3BE042A23DEA}"/>
          </ac:picMkLst>
        </pc:picChg>
        <pc:picChg chg="add mod">
          <ac:chgData name="Manidi, Tommaso" userId="44adc9de-962f-414c-a8a7-fc00c1bc3679" providerId="ADAL" clId="{0DE876E6-0810-47FD-8C4F-5034F4893246}" dt="2023-07-18T17:42:00.071" v="1388"/>
          <ac:picMkLst>
            <pc:docMk/>
            <pc:sldMk cId="3136809413" sldId="472"/>
            <ac:picMk id="65" creationId="{6307A0AB-6586-45D0-8B95-9378BB0D87B0}"/>
          </ac:picMkLst>
        </pc:picChg>
        <pc:picChg chg="del mod">
          <ac:chgData name="Manidi, Tommaso" userId="44adc9de-962f-414c-a8a7-fc00c1bc3679" providerId="ADAL" clId="{0DE876E6-0810-47FD-8C4F-5034F4893246}" dt="2023-07-19T06:30:39.957" v="1881" actId="478"/>
          <ac:picMkLst>
            <pc:docMk/>
            <pc:sldMk cId="3136809413" sldId="472"/>
            <ac:picMk id="67" creationId="{133DDFDD-9C63-2695-032C-4E9039D4024B}"/>
          </ac:picMkLst>
        </pc:picChg>
        <pc:picChg chg="del">
          <ac:chgData name="Manidi, Tommaso" userId="44adc9de-962f-414c-a8a7-fc00c1bc3679" providerId="ADAL" clId="{0DE876E6-0810-47FD-8C4F-5034F4893246}" dt="2023-07-19T06:30:31.203" v="1879" actId="478"/>
          <ac:picMkLst>
            <pc:docMk/>
            <pc:sldMk cId="3136809413" sldId="472"/>
            <ac:picMk id="68" creationId="{E0C5FB1E-15ED-040D-C81A-FEE123F942F9}"/>
          </ac:picMkLst>
        </pc:picChg>
      </pc:sldChg>
      <pc:sldChg chg="modSp del mod">
        <pc:chgData name="Manidi, Tommaso" userId="44adc9de-962f-414c-a8a7-fc00c1bc3679" providerId="ADAL" clId="{0DE876E6-0810-47FD-8C4F-5034F4893246}" dt="2023-07-19T06:30:12.889" v="1878" actId="47"/>
        <pc:sldMkLst>
          <pc:docMk/>
          <pc:sldMk cId="2751880304" sldId="474"/>
        </pc:sldMkLst>
        <pc:spChg chg="mod">
          <ac:chgData name="Manidi, Tommaso" userId="44adc9de-962f-414c-a8a7-fc00c1bc3679" providerId="ADAL" clId="{0DE876E6-0810-47FD-8C4F-5034F4893246}" dt="2023-07-12T13:52:48.266" v="403" actId="20577"/>
          <ac:spMkLst>
            <pc:docMk/>
            <pc:sldMk cId="2751880304" sldId="474"/>
            <ac:spMk id="5" creationId="{8C163FB6-DD27-A58A-DB95-12B4E216DA97}"/>
          </ac:spMkLst>
        </pc:spChg>
      </pc:sldChg>
      <pc:sldChg chg="addSp delSp modSp mod">
        <pc:chgData name="Manidi, Tommaso" userId="44adc9de-962f-414c-a8a7-fc00c1bc3679" providerId="ADAL" clId="{0DE876E6-0810-47FD-8C4F-5034F4893246}" dt="2023-07-18T18:00:06.239" v="1828" actId="1036"/>
        <pc:sldMkLst>
          <pc:docMk/>
          <pc:sldMk cId="1029889928" sldId="475"/>
        </pc:sldMkLst>
        <pc:spChg chg="del mod">
          <ac:chgData name="Manidi, Tommaso" userId="44adc9de-962f-414c-a8a7-fc00c1bc3679" providerId="ADAL" clId="{0DE876E6-0810-47FD-8C4F-5034F4893246}" dt="2023-07-18T16:57:04.826" v="881" actId="478"/>
          <ac:spMkLst>
            <pc:docMk/>
            <pc:sldMk cId="1029889928" sldId="475"/>
            <ac:spMk id="2" creationId="{AEA1A95F-7B0C-5AEF-DD98-D0818B959636}"/>
          </ac:spMkLst>
        </pc:spChg>
        <pc:spChg chg="add mod">
          <ac:chgData name="Manidi, Tommaso" userId="44adc9de-962f-414c-a8a7-fc00c1bc3679" providerId="ADAL" clId="{0DE876E6-0810-47FD-8C4F-5034F4893246}" dt="2023-07-18T16:56:19.675" v="876"/>
          <ac:spMkLst>
            <pc:docMk/>
            <pc:sldMk cId="1029889928" sldId="475"/>
            <ac:spMk id="11" creationId="{B9920E52-E2CD-488F-518E-01A574B80316}"/>
          </ac:spMkLst>
        </pc:spChg>
        <pc:spChg chg="add del mod">
          <ac:chgData name="Manidi, Tommaso" userId="44adc9de-962f-414c-a8a7-fc00c1bc3679" providerId="ADAL" clId="{0DE876E6-0810-47FD-8C4F-5034F4893246}" dt="2023-07-18T16:59:27.002" v="906" actId="478"/>
          <ac:spMkLst>
            <pc:docMk/>
            <pc:sldMk cId="1029889928" sldId="475"/>
            <ac:spMk id="14" creationId="{8DE50A8C-3546-C712-8F24-01D41023A93D}"/>
          </ac:spMkLst>
        </pc:spChg>
        <pc:spChg chg="add mod">
          <ac:chgData name="Manidi, Tommaso" userId="44adc9de-962f-414c-a8a7-fc00c1bc3679" providerId="ADAL" clId="{0DE876E6-0810-47FD-8C4F-5034F4893246}" dt="2023-07-18T18:00:06.239" v="1828" actId="1036"/>
          <ac:spMkLst>
            <pc:docMk/>
            <pc:sldMk cId="1029889928" sldId="475"/>
            <ac:spMk id="16" creationId="{667E31BA-92C0-A222-9781-C66AC172DD72}"/>
          </ac:spMkLst>
        </pc:spChg>
        <pc:spChg chg="add mod">
          <ac:chgData name="Manidi, Tommaso" userId="44adc9de-962f-414c-a8a7-fc00c1bc3679" providerId="ADAL" clId="{0DE876E6-0810-47FD-8C4F-5034F4893246}" dt="2023-07-18T17:59:57.620" v="1822" actId="1036"/>
          <ac:spMkLst>
            <pc:docMk/>
            <pc:sldMk cId="1029889928" sldId="475"/>
            <ac:spMk id="18" creationId="{49FA54A9-2064-37F6-AB3D-24CA204BD9E5}"/>
          </ac:spMkLst>
        </pc:spChg>
        <pc:spChg chg="add del">
          <ac:chgData name="Manidi, Tommaso" userId="44adc9de-962f-414c-a8a7-fc00c1bc3679" providerId="ADAL" clId="{0DE876E6-0810-47FD-8C4F-5034F4893246}" dt="2023-07-18T17:09:37.503" v="1114" actId="11529"/>
          <ac:spMkLst>
            <pc:docMk/>
            <pc:sldMk cId="1029889928" sldId="475"/>
            <ac:spMk id="20" creationId="{FD121780-A2A8-B41C-F5F7-C72E20B58A56}"/>
          </ac:spMkLst>
        </pc:spChg>
        <pc:spChg chg="del mod">
          <ac:chgData name="Manidi, Tommaso" userId="44adc9de-962f-414c-a8a7-fc00c1bc3679" providerId="ADAL" clId="{0DE876E6-0810-47FD-8C4F-5034F4893246}" dt="2023-07-18T17:07:50.222" v="1064" actId="478"/>
          <ac:spMkLst>
            <pc:docMk/>
            <pc:sldMk cId="1029889928" sldId="475"/>
            <ac:spMk id="22" creationId="{A150A383-5545-AB11-B110-78664B340899}"/>
          </ac:spMkLst>
        </pc:spChg>
        <pc:spChg chg="add mod">
          <ac:chgData name="Manidi, Tommaso" userId="44adc9de-962f-414c-a8a7-fc00c1bc3679" providerId="ADAL" clId="{0DE876E6-0810-47FD-8C4F-5034F4893246}" dt="2023-07-18T18:00:06.239" v="1828" actId="1036"/>
          <ac:spMkLst>
            <pc:docMk/>
            <pc:sldMk cId="1029889928" sldId="475"/>
            <ac:spMk id="25" creationId="{125DB84D-9D67-24C7-950C-B7FBD8872219}"/>
          </ac:spMkLst>
        </pc:spChg>
        <pc:spChg chg="mod">
          <ac:chgData name="Manidi, Tommaso" userId="44adc9de-962f-414c-a8a7-fc00c1bc3679" providerId="ADAL" clId="{0DE876E6-0810-47FD-8C4F-5034F4893246}" dt="2023-07-18T17:11:15.621" v="1144" actId="1076"/>
          <ac:spMkLst>
            <pc:docMk/>
            <pc:sldMk cId="1029889928" sldId="475"/>
            <ac:spMk id="32" creationId="{B09446EA-15E6-E065-F309-214827F9F53F}"/>
          </ac:spMkLst>
        </pc:spChg>
        <pc:spChg chg="mod">
          <ac:chgData name="Manidi, Tommaso" userId="44adc9de-962f-414c-a8a7-fc00c1bc3679" providerId="ADAL" clId="{0DE876E6-0810-47FD-8C4F-5034F4893246}" dt="2023-07-18T16:55:48.720" v="853" actId="21"/>
          <ac:spMkLst>
            <pc:docMk/>
            <pc:sldMk cId="1029889928" sldId="475"/>
            <ac:spMk id="34" creationId="{65904B29-6646-11E5-9B6F-64B90E9CC86B}"/>
          </ac:spMkLst>
        </pc:spChg>
        <pc:graphicFrameChg chg="mod modGraphic">
          <ac:chgData name="Manidi, Tommaso" userId="44adc9de-962f-414c-a8a7-fc00c1bc3679" providerId="ADAL" clId="{0DE876E6-0810-47FD-8C4F-5034F4893246}" dt="2023-07-18T17:11:12.064" v="1143" actId="1076"/>
          <ac:graphicFrameMkLst>
            <pc:docMk/>
            <pc:sldMk cId="1029889928" sldId="475"/>
            <ac:graphicFrameMk id="12" creationId="{8FA63004-7851-C1B0-9C8E-C09A9EE6C3DC}"/>
          </ac:graphicFrameMkLst>
        </pc:graphicFrameChg>
        <pc:graphicFrameChg chg="mod">
          <ac:chgData name="Manidi, Tommaso" userId="44adc9de-962f-414c-a8a7-fc00c1bc3679" providerId="ADAL" clId="{0DE876E6-0810-47FD-8C4F-5034F4893246}" dt="2023-07-18T17:11:59.644" v="1149" actId="1076"/>
          <ac:graphicFrameMkLst>
            <pc:docMk/>
            <pc:sldMk cId="1029889928" sldId="475"/>
            <ac:graphicFrameMk id="23" creationId="{4E290D16-7636-98B6-8FCC-9A6EC03A7702}"/>
          </ac:graphicFrameMkLst>
        </pc:graphicFrameChg>
        <pc:picChg chg="add mod">
          <ac:chgData name="Manidi, Tommaso" userId="44adc9de-962f-414c-a8a7-fc00c1bc3679" providerId="ADAL" clId="{0DE876E6-0810-47FD-8C4F-5034F4893246}" dt="2023-07-18T17:41:44.481" v="1384" actId="1035"/>
          <ac:picMkLst>
            <pc:docMk/>
            <pc:sldMk cId="1029889928" sldId="475"/>
            <ac:picMk id="26" creationId="{16C9A2B9-50FA-574A-DAD2-C49099B8340D}"/>
          </ac:picMkLst>
        </pc:picChg>
      </pc:sldChg>
      <pc:sldChg chg="modSp mod">
        <pc:chgData name="Manidi, Tommaso" userId="44adc9de-962f-414c-a8a7-fc00c1bc3679" providerId="ADAL" clId="{0DE876E6-0810-47FD-8C4F-5034F4893246}" dt="2023-07-18T16:51:46.060" v="745" actId="207"/>
        <pc:sldMkLst>
          <pc:docMk/>
          <pc:sldMk cId="1457448991" sldId="476"/>
        </pc:sldMkLst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" creationId="{4ADD4015-AF14-4F1F-86BE-5C827C4DFF55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6" creationId="{F05AA7DD-1F65-46CE-B543-728AEBC5462A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7" creationId="{732537F1-FC31-479A-A989-F8CFF546041E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9" creationId="{6E54B2F5-BE3B-4B01-9E92-AEA4078DC255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10" creationId="{6F23F2D8-D4B0-40A8-BEB4-9B2F61A10247}"/>
          </ac:spMkLst>
        </pc:spChg>
        <pc:spChg chg="mod">
          <ac:chgData name="Manidi, Tommaso" userId="44adc9de-962f-414c-a8a7-fc00c1bc3679" providerId="ADAL" clId="{0DE876E6-0810-47FD-8C4F-5034F4893246}" dt="2023-07-18T16:50:40.023" v="736" actId="207"/>
          <ac:spMkLst>
            <pc:docMk/>
            <pc:sldMk cId="1457448991" sldId="476"/>
            <ac:spMk id="11" creationId="{F15BC692-5F97-4942-8E59-330D5B56B187}"/>
          </ac:spMkLst>
        </pc:spChg>
        <pc:spChg chg="mod">
          <ac:chgData name="Manidi, Tommaso" userId="44adc9de-962f-414c-a8a7-fc00c1bc3679" providerId="ADAL" clId="{0DE876E6-0810-47FD-8C4F-5034F4893246}" dt="2023-07-18T16:50:40.023" v="736" actId="207"/>
          <ac:spMkLst>
            <pc:docMk/>
            <pc:sldMk cId="1457448991" sldId="476"/>
            <ac:spMk id="13" creationId="{5197A0EF-FE20-42F4-993B-7DA9048C6034}"/>
          </ac:spMkLst>
        </pc:spChg>
        <pc:spChg chg="mod">
          <ac:chgData name="Manidi, Tommaso" userId="44adc9de-962f-414c-a8a7-fc00c1bc3679" providerId="ADAL" clId="{0DE876E6-0810-47FD-8C4F-5034F4893246}" dt="2023-07-18T16:50:40.023" v="736" actId="207"/>
          <ac:spMkLst>
            <pc:docMk/>
            <pc:sldMk cId="1457448991" sldId="476"/>
            <ac:spMk id="14" creationId="{8A431013-340D-4AC3-835E-641B09A5BA5C}"/>
          </ac:spMkLst>
        </pc:spChg>
        <pc:spChg chg="mod">
          <ac:chgData name="Manidi, Tommaso" userId="44adc9de-962f-414c-a8a7-fc00c1bc3679" providerId="ADAL" clId="{0DE876E6-0810-47FD-8C4F-5034F4893246}" dt="2023-07-18T16:51:42.076" v="744" actId="207"/>
          <ac:spMkLst>
            <pc:docMk/>
            <pc:sldMk cId="1457448991" sldId="476"/>
            <ac:spMk id="21" creationId="{E2F9F1B9-DD51-4CB5-874C-689FC7E5CCFF}"/>
          </ac:spMkLst>
        </pc:spChg>
        <pc:spChg chg="mod">
          <ac:chgData name="Manidi, Tommaso" userId="44adc9de-962f-414c-a8a7-fc00c1bc3679" providerId="ADAL" clId="{0DE876E6-0810-47FD-8C4F-5034F4893246}" dt="2023-07-18T16:51:37.242" v="743" actId="207"/>
          <ac:spMkLst>
            <pc:docMk/>
            <pc:sldMk cId="1457448991" sldId="476"/>
            <ac:spMk id="22" creationId="{715F83E2-D551-4C3E-A453-3E6025702CFF}"/>
          </ac:spMkLst>
        </pc:spChg>
        <pc:spChg chg="mod">
          <ac:chgData name="Manidi, Tommaso" userId="44adc9de-962f-414c-a8a7-fc00c1bc3679" providerId="ADAL" clId="{0DE876E6-0810-47FD-8C4F-5034F4893246}" dt="2023-07-18T16:51:33.154" v="742" actId="207"/>
          <ac:spMkLst>
            <pc:docMk/>
            <pc:sldMk cId="1457448991" sldId="476"/>
            <ac:spMk id="23" creationId="{EDA9F608-FA77-4229-A818-5345D65D9757}"/>
          </ac:spMkLst>
        </pc:spChg>
        <pc:spChg chg="mod">
          <ac:chgData name="Manidi, Tommaso" userId="44adc9de-962f-414c-a8a7-fc00c1bc3679" providerId="ADAL" clId="{0DE876E6-0810-47FD-8C4F-5034F4893246}" dt="2023-07-18T16:51:24.016" v="741" actId="207"/>
          <ac:spMkLst>
            <pc:docMk/>
            <pc:sldMk cId="1457448991" sldId="476"/>
            <ac:spMk id="25" creationId="{8419BDCE-F30A-46E9-B32F-4A36B6D87D2B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4" creationId="{BACE7A90-E78E-447B-A3F2-495AEAD4CEC1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5" creationId="{4138093B-BDA6-4BBD-88DE-1A3B1C38C02F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6" creationId="{229896F5-FF2C-4C3D-9A5E-7A4B8A36F781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7" creationId="{58BAF009-59E8-46D0-B4A4-D5B0EED42F6E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8" creationId="{986B1852-D586-4EFF-B64E-F1341FB13BBD}"/>
          </ac:spMkLst>
        </pc:spChg>
        <pc:spChg chg="mod">
          <ac:chgData name="Manidi, Tommaso" userId="44adc9de-962f-414c-a8a7-fc00c1bc3679" providerId="ADAL" clId="{0DE876E6-0810-47FD-8C4F-5034F4893246}" dt="2023-07-18T16:50:49.254" v="738" actId="207"/>
          <ac:spMkLst>
            <pc:docMk/>
            <pc:sldMk cId="1457448991" sldId="476"/>
            <ac:spMk id="39" creationId="{A813D26F-EB92-40E1-B07C-245A0DDEFD2C}"/>
          </ac:spMkLst>
        </pc:spChg>
        <pc:spChg chg="mod">
          <ac:chgData name="Manidi, Tommaso" userId="44adc9de-962f-414c-a8a7-fc00c1bc3679" providerId="ADAL" clId="{0DE876E6-0810-47FD-8C4F-5034F4893246}" dt="2023-07-18T16:50:40.023" v="736" actId="207"/>
          <ac:spMkLst>
            <pc:docMk/>
            <pc:sldMk cId="1457448991" sldId="476"/>
            <ac:spMk id="40" creationId="{F34575F0-0251-4732-ABC4-839103B91150}"/>
          </ac:spMkLst>
        </pc:spChg>
        <pc:spChg chg="mod">
          <ac:chgData name="Manidi, Tommaso" userId="44adc9de-962f-414c-a8a7-fc00c1bc3679" providerId="ADAL" clId="{0DE876E6-0810-47FD-8C4F-5034F4893246}" dt="2023-07-18T16:51:46.060" v="745" actId="207"/>
          <ac:spMkLst>
            <pc:docMk/>
            <pc:sldMk cId="1457448991" sldId="476"/>
            <ac:spMk id="41" creationId="{671B7529-57BF-4089-B51A-283C7C1DB8A3}"/>
          </ac:spMkLst>
        </pc:spChg>
        <pc:spChg chg="mod">
          <ac:chgData name="Manidi, Tommaso" userId="44adc9de-962f-414c-a8a7-fc00c1bc3679" providerId="ADAL" clId="{0DE876E6-0810-47FD-8C4F-5034F4893246}" dt="2023-07-18T16:50:40.023" v="736" actId="207"/>
          <ac:spMkLst>
            <pc:docMk/>
            <pc:sldMk cId="1457448991" sldId="476"/>
            <ac:spMk id="44" creationId="{D6055D75-8BB2-46E2-86CE-1EBE09D6DBEC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46" creationId="{C8D65553-6C03-43DD-9628-69D082A4AB91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47" creationId="{7DCA4744-0797-4264-AF05-DEDD1C95FFB3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2" creationId="{600D1026-D2DD-43A4-A3BF-C3A8925C4897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3" creationId="{B95FAFEF-3C11-4FE4-977F-A6B626D2B77F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5" creationId="{1ACE3429-A79B-4DE3-9325-60BE5284E9A9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6" creationId="{D2104C41-5644-43CA-8FCC-B2CD615C882E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8" creationId="{13DD8714-ABB0-4B99-88B1-625204592736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59" creationId="{CDF8A2BB-2702-4346-9974-8DEC6F88C01A}"/>
          </ac:spMkLst>
        </pc:spChg>
        <pc:spChg chg="mod">
          <ac:chgData name="Manidi, Tommaso" userId="44adc9de-962f-414c-a8a7-fc00c1bc3679" providerId="ADAL" clId="{0DE876E6-0810-47FD-8C4F-5034F4893246}" dt="2023-07-18T16:51:12.799" v="740" actId="207"/>
          <ac:spMkLst>
            <pc:docMk/>
            <pc:sldMk cId="1457448991" sldId="476"/>
            <ac:spMk id="61" creationId="{0E2B217C-28EB-4823-8476-D584ACB1A9B5}"/>
          </ac:spMkLst>
        </pc:spChg>
        <pc:spChg chg="mod">
          <ac:chgData name="Manidi, Tommaso" userId="44adc9de-962f-414c-a8a7-fc00c1bc3679" providerId="ADAL" clId="{0DE876E6-0810-47FD-8C4F-5034F4893246}" dt="2023-07-18T16:51:12.799" v="740" actId="207"/>
          <ac:spMkLst>
            <pc:docMk/>
            <pc:sldMk cId="1457448991" sldId="476"/>
            <ac:spMk id="62" creationId="{0702190F-63FE-4CFE-B547-C4DE917AFF9D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64" creationId="{A505EFFA-05B1-4A02-AADF-A2AADF25F4CE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65" creationId="{D98C693F-4EAC-47F5-9EA7-0ADD3DABCA2D}"/>
          </ac:spMkLst>
        </pc:spChg>
        <pc:spChg chg="mod">
          <ac:chgData name="Manidi, Tommaso" userId="44adc9de-962f-414c-a8a7-fc00c1bc3679" providerId="ADAL" clId="{0DE876E6-0810-47FD-8C4F-5034F4893246}" dt="2023-07-18T16:50:24.612" v="735" actId="207"/>
          <ac:spMkLst>
            <pc:docMk/>
            <pc:sldMk cId="1457448991" sldId="476"/>
            <ac:spMk id="67" creationId="{DD93D8FF-CCFF-4318-BFD7-6D2226153FE4}"/>
          </ac:spMkLst>
        </pc:spChg>
        <pc:grpChg chg="mod">
          <ac:chgData name="Manidi, Tommaso" userId="44adc9de-962f-414c-a8a7-fc00c1bc3679" providerId="ADAL" clId="{0DE876E6-0810-47FD-8C4F-5034F4893246}" dt="2023-07-18T16:50:49.254" v="738" actId="207"/>
          <ac:grpSpMkLst>
            <pc:docMk/>
            <pc:sldMk cId="1457448991" sldId="476"/>
            <ac:grpSpMk id="33" creationId="{F2C57186-AE36-45AE-8909-78EA40FC7A48}"/>
          </ac:grpSpMkLst>
        </pc:grpChg>
        <pc:grpChg chg="mod">
          <ac:chgData name="Manidi, Tommaso" userId="44adc9de-962f-414c-a8a7-fc00c1bc3679" providerId="ADAL" clId="{0DE876E6-0810-47FD-8C4F-5034F4893246}" dt="2023-07-18T16:50:24.612" v="735" actId="207"/>
          <ac:grpSpMkLst>
            <pc:docMk/>
            <pc:sldMk cId="1457448991" sldId="476"/>
            <ac:grpSpMk id="45" creationId="{64FE7A00-A4F4-4A5A-AE7B-A3F9BC01D2B9}"/>
          </ac:grpSpMkLst>
        </pc:grpChg>
        <pc:grpChg chg="mod">
          <ac:chgData name="Manidi, Tommaso" userId="44adc9de-962f-414c-a8a7-fc00c1bc3679" providerId="ADAL" clId="{0DE876E6-0810-47FD-8C4F-5034F4893246}" dt="2023-07-18T16:50:24.612" v="735" actId="207"/>
          <ac:grpSpMkLst>
            <pc:docMk/>
            <pc:sldMk cId="1457448991" sldId="476"/>
            <ac:grpSpMk id="51" creationId="{461B8A8C-F34C-4DCF-A5BA-3665CAEFAB9A}"/>
          </ac:grpSpMkLst>
        </pc:grpChg>
        <pc:grpChg chg="mod">
          <ac:chgData name="Manidi, Tommaso" userId="44adc9de-962f-414c-a8a7-fc00c1bc3679" providerId="ADAL" clId="{0DE876E6-0810-47FD-8C4F-5034F4893246}" dt="2023-07-18T16:50:24.612" v="735" actId="207"/>
          <ac:grpSpMkLst>
            <pc:docMk/>
            <pc:sldMk cId="1457448991" sldId="476"/>
            <ac:grpSpMk id="54" creationId="{6E858C21-CAA6-47B4-9046-6E38B4BFC1D1}"/>
          </ac:grpSpMkLst>
        </pc:grpChg>
        <pc:grpChg chg="mod">
          <ac:chgData name="Manidi, Tommaso" userId="44adc9de-962f-414c-a8a7-fc00c1bc3679" providerId="ADAL" clId="{0DE876E6-0810-47FD-8C4F-5034F4893246}" dt="2023-07-18T16:50:24.612" v="735" actId="207"/>
          <ac:grpSpMkLst>
            <pc:docMk/>
            <pc:sldMk cId="1457448991" sldId="476"/>
            <ac:grpSpMk id="57" creationId="{4A97D749-BA73-487E-943E-3591DA8A9BDD}"/>
          </ac:grpSpMkLst>
        </pc:grpChg>
        <pc:grpChg chg="mod">
          <ac:chgData name="Manidi, Tommaso" userId="44adc9de-962f-414c-a8a7-fc00c1bc3679" providerId="ADAL" clId="{0DE876E6-0810-47FD-8C4F-5034F4893246}" dt="2023-07-18T16:51:12.799" v="740" actId="207"/>
          <ac:grpSpMkLst>
            <pc:docMk/>
            <pc:sldMk cId="1457448991" sldId="476"/>
            <ac:grpSpMk id="60" creationId="{184AE9B9-F9DC-48B4-9C32-B233E4AC0ABC}"/>
          </ac:grpSpMkLst>
        </pc:grpChg>
        <pc:grpChg chg="mod">
          <ac:chgData name="Manidi, Tommaso" userId="44adc9de-962f-414c-a8a7-fc00c1bc3679" providerId="ADAL" clId="{0DE876E6-0810-47FD-8C4F-5034F4893246}" dt="2023-07-18T16:50:24.612" v="735" actId="207"/>
          <ac:grpSpMkLst>
            <pc:docMk/>
            <pc:sldMk cId="1457448991" sldId="476"/>
            <ac:grpSpMk id="63" creationId="{4389477C-0E5B-439A-A54D-BC3382401771}"/>
          </ac:grpSpMkLst>
        </pc:grpChg>
        <pc:picChg chg="mod">
          <ac:chgData name="Manidi, Tommaso" userId="44adc9de-962f-414c-a8a7-fc00c1bc3679" providerId="ADAL" clId="{0DE876E6-0810-47FD-8C4F-5034F4893246}" dt="2023-07-18T16:50:24.612" v="735" actId="207"/>
          <ac:picMkLst>
            <pc:docMk/>
            <pc:sldMk cId="1457448991" sldId="476"/>
            <ac:picMk id="26" creationId="{D685E90E-4992-4EF4-B96C-D81E29566C5B}"/>
          </ac:picMkLst>
        </pc:picChg>
        <pc:picChg chg="mod">
          <ac:chgData name="Manidi, Tommaso" userId="44adc9de-962f-414c-a8a7-fc00c1bc3679" providerId="ADAL" clId="{0DE876E6-0810-47FD-8C4F-5034F4893246}" dt="2023-07-18T16:50:24.612" v="735" actId="207"/>
          <ac:picMkLst>
            <pc:docMk/>
            <pc:sldMk cId="1457448991" sldId="476"/>
            <ac:picMk id="30" creationId="{7AD2E26E-285C-471D-8943-1CAA0A7103C5}"/>
          </ac:picMkLst>
        </pc:picChg>
        <pc:picChg chg="mod">
          <ac:chgData name="Manidi, Tommaso" userId="44adc9de-962f-414c-a8a7-fc00c1bc3679" providerId="ADAL" clId="{0DE876E6-0810-47FD-8C4F-5034F4893246}" dt="2023-07-18T16:50:46.366" v="737" actId="207"/>
          <ac:picMkLst>
            <pc:docMk/>
            <pc:sldMk cId="1457448991" sldId="476"/>
            <ac:picMk id="42" creationId="{7A130041-C1F7-47CB-BD2A-BA97A075D6C3}"/>
          </ac:picMkLst>
        </pc:picChg>
        <pc:picChg chg="mod">
          <ac:chgData name="Manidi, Tommaso" userId="44adc9de-962f-414c-a8a7-fc00c1bc3679" providerId="ADAL" clId="{0DE876E6-0810-47FD-8C4F-5034F4893246}" dt="2023-07-18T16:50:24.612" v="735" actId="207"/>
          <ac:picMkLst>
            <pc:docMk/>
            <pc:sldMk cId="1457448991" sldId="476"/>
            <ac:picMk id="43" creationId="{8A984C21-EA15-4FDE-9973-439F6275B145}"/>
          </ac:picMkLst>
        </pc:picChg>
      </pc:sldChg>
      <pc:sldChg chg="addSp delSp modSp mod">
        <pc:chgData name="Manidi, Tommaso" userId="44adc9de-962f-414c-a8a7-fc00c1bc3679" providerId="ADAL" clId="{0DE876E6-0810-47FD-8C4F-5034F4893246}" dt="2023-07-18T17:04:10.497" v="987"/>
        <pc:sldMkLst>
          <pc:docMk/>
          <pc:sldMk cId="1593550806" sldId="498"/>
        </pc:sldMkLst>
        <pc:spChg chg="add del mod">
          <ac:chgData name="Manidi, Tommaso" userId="44adc9de-962f-414c-a8a7-fc00c1bc3679" providerId="ADAL" clId="{0DE876E6-0810-47FD-8C4F-5034F4893246}" dt="2023-07-18T07:38:14.815" v="444" actId="478"/>
          <ac:spMkLst>
            <pc:docMk/>
            <pc:sldMk cId="1593550806" sldId="498"/>
            <ac:spMk id="10" creationId="{6EF0A428-B0AD-AB75-3650-5D4F7599528C}"/>
          </ac:spMkLst>
        </pc:spChg>
        <pc:grpChg chg="mod">
          <ac:chgData name="Manidi, Tommaso" userId="44adc9de-962f-414c-a8a7-fc00c1bc3679" providerId="ADAL" clId="{0DE876E6-0810-47FD-8C4F-5034F4893246}" dt="2023-07-18T16:54:22.223" v="838" actId="1038"/>
          <ac:grpSpMkLst>
            <pc:docMk/>
            <pc:sldMk cId="1593550806" sldId="498"/>
            <ac:grpSpMk id="9" creationId="{19C8F8FF-E413-4A91-9E4A-3E4D4E38FBAA}"/>
          </ac:grpSpMkLst>
        </pc:grpChg>
        <pc:graphicFrameChg chg="mod modGraphic">
          <ac:chgData name="Manidi, Tommaso" userId="44adc9de-962f-414c-a8a7-fc00c1bc3679" providerId="ADAL" clId="{0DE876E6-0810-47FD-8C4F-5034F4893246}" dt="2023-07-18T17:04:10.497" v="987"/>
          <ac:graphicFrameMkLst>
            <pc:docMk/>
            <pc:sldMk cId="1593550806" sldId="498"/>
            <ac:graphicFrameMk id="16" creationId="{9F1BC595-BF9F-96E0-2ADD-16D834011107}"/>
          </ac:graphicFrameMkLst>
        </pc:graphicFrameChg>
        <pc:picChg chg="del">
          <ac:chgData name="Manidi, Tommaso" userId="44adc9de-962f-414c-a8a7-fc00c1bc3679" providerId="ADAL" clId="{0DE876E6-0810-47FD-8C4F-5034F4893246}" dt="2023-07-18T16:48:52.359" v="734" actId="478"/>
          <ac:picMkLst>
            <pc:docMk/>
            <pc:sldMk cId="1593550806" sldId="498"/>
            <ac:picMk id="11" creationId="{B25E651F-D39F-1E84-9941-287DEA36CD0F}"/>
          </ac:picMkLst>
        </pc:picChg>
        <pc:picChg chg="mod">
          <ac:chgData name="Manidi, Tommaso" userId="44adc9de-962f-414c-a8a7-fc00c1bc3679" providerId="ADAL" clId="{0DE876E6-0810-47FD-8C4F-5034F4893246}" dt="2023-07-18T16:52:20.672" v="749" actId="14100"/>
          <ac:picMkLst>
            <pc:docMk/>
            <pc:sldMk cId="1593550806" sldId="498"/>
            <ac:picMk id="151" creationId="{27F4391C-BC66-4DD6-8A00-44260F7C4D88}"/>
          </ac:picMkLst>
        </pc:picChg>
        <pc:picChg chg="mod">
          <ac:chgData name="Manidi, Tommaso" userId="44adc9de-962f-414c-a8a7-fc00c1bc3679" providerId="ADAL" clId="{0DE876E6-0810-47FD-8C4F-5034F4893246}" dt="2023-07-18T16:52:16.040" v="748" actId="14100"/>
          <ac:picMkLst>
            <pc:docMk/>
            <pc:sldMk cId="1593550806" sldId="498"/>
            <ac:picMk id="152" creationId="{AEE1C976-AB1B-424E-8E7C-685F0F8E91C5}"/>
          </ac:picMkLst>
        </pc:picChg>
        <pc:picChg chg="mod">
          <ac:chgData name="Manidi, Tommaso" userId="44adc9de-962f-414c-a8a7-fc00c1bc3679" providerId="ADAL" clId="{0DE876E6-0810-47FD-8C4F-5034F4893246}" dt="2023-07-18T16:52:24.337" v="750" actId="14100"/>
          <ac:picMkLst>
            <pc:docMk/>
            <pc:sldMk cId="1593550806" sldId="498"/>
            <ac:picMk id="153" creationId="{C407053D-ADAB-4B02-A7BA-D8858AA77827}"/>
          </ac:picMkLst>
        </pc:picChg>
        <pc:picChg chg="mod">
          <ac:chgData name="Manidi, Tommaso" userId="44adc9de-962f-414c-a8a7-fc00c1bc3679" providerId="ADAL" clId="{0DE876E6-0810-47FD-8C4F-5034F4893246}" dt="2023-07-18T16:54:09.711" v="786" actId="14100"/>
          <ac:picMkLst>
            <pc:docMk/>
            <pc:sldMk cId="1593550806" sldId="498"/>
            <ac:picMk id="154" creationId="{9E2C0742-DB08-47ED-90B0-9FCBEA70D2C7}"/>
          </ac:picMkLst>
        </pc:picChg>
        <pc:picChg chg="mod">
          <ac:chgData name="Manidi, Tommaso" userId="44adc9de-962f-414c-a8a7-fc00c1bc3679" providerId="ADAL" clId="{0DE876E6-0810-47FD-8C4F-5034F4893246}" dt="2023-07-18T16:54:02.570" v="784" actId="14100"/>
          <ac:picMkLst>
            <pc:docMk/>
            <pc:sldMk cId="1593550806" sldId="498"/>
            <ac:picMk id="155" creationId="{C0502E67-572D-46E6-8098-1F56BA0F7964}"/>
          </ac:picMkLst>
        </pc:picChg>
        <pc:picChg chg="mod">
          <ac:chgData name="Manidi, Tommaso" userId="44adc9de-962f-414c-a8a7-fc00c1bc3679" providerId="ADAL" clId="{0DE876E6-0810-47FD-8C4F-5034F4893246}" dt="2023-07-18T16:54:06.147" v="785" actId="14100"/>
          <ac:picMkLst>
            <pc:docMk/>
            <pc:sldMk cId="1593550806" sldId="498"/>
            <ac:picMk id="156" creationId="{2F96E0DC-20DF-4226-B2ED-E98031A14B1C}"/>
          </ac:picMkLst>
        </pc:picChg>
        <pc:picChg chg="mod">
          <ac:chgData name="Manidi, Tommaso" userId="44adc9de-962f-414c-a8a7-fc00c1bc3679" providerId="ADAL" clId="{0DE876E6-0810-47FD-8C4F-5034F4893246}" dt="2023-07-18T16:52:57.781" v="760" actId="1038"/>
          <ac:picMkLst>
            <pc:docMk/>
            <pc:sldMk cId="1593550806" sldId="498"/>
            <ac:picMk id="157" creationId="{42C809DC-A196-4524-9366-09FDE3298170}"/>
          </ac:picMkLst>
        </pc:picChg>
        <pc:picChg chg="mod">
          <ac:chgData name="Manidi, Tommaso" userId="44adc9de-962f-414c-a8a7-fc00c1bc3679" providerId="ADAL" clId="{0DE876E6-0810-47FD-8C4F-5034F4893246}" dt="2023-07-18T16:52:54.977" v="758" actId="1035"/>
          <ac:picMkLst>
            <pc:docMk/>
            <pc:sldMk cId="1593550806" sldId="498"/>
            <ac:picMk id="158" creationId="{7AA8ADB0-7D1E-4DFC-A097-6BE49F9B48CA}"/>
          </ac:picMkLst>
        </pc:picChg>
        <pc:picChg chg="mod">
          <ac:chgData name="Manidi, Tommaso" userId="44adc9de-962f-414c-a8a7-fc00c1bc3679" providerId="ADAL" clId="{0DE876E6-0810-47FD-8C4F-5034F4893246}" dt="2023-07-18T16:53:14.252" v="766" actId="14100"/>
          <ac:picMkLst>
            <pc:docMk/>
            <pc:sldMk cId="1593550806" sldId="498"/>
            <ac:picMk id="159" creationId="{4AF3BF8E-A7D8-4B7C-86E7-29699939B7E0}"/>
          </ac:picMkLst>
        </pc:picChg>
        <pc:picChg chg="mod">
          <ac:chgData name="Manidi, Tommaso" userId="44adc9de-962f-414c-a8a7-fc00c1bc3679" providerId="ADAL" clId="{0DE876E6-0810-47FD-8C4F-5034F4893246}" dt="2023-07-18T16:53:06.549" v="764" actId="14100"/>
          <ac:picMkLst>
            <pc:docMk/>
            <pc:sldMk cId="1593550806" sldId="498"/>
            <ac:picMk id="160" creationId="{14A6B8DC-DE94-4073-ACC3-48914632316B}"/>
          </ac:picMkLst>
        </pc:picChg>
        <pc:picChg chg="mod">
          <ac:chgData name="Manidi, Tommaso" userId="44adc9de-962f-414c-a8a7-fc00c1bc3679" providerId="ADAL" clId="{0DE876E6-0810-47FD-8C4F-5034F4893246}" dt="2023-07-18T16:53:11.455" v="765" actId="14100"/>
          <ac:picMkLst>
            <pc:docMk/>
            <pc:sldMk cId="1593550806" sldId="498"/>
            <ac:picMk id="161" creationId="{50DA52CD-4282-42B4-AD71-75F420045B6D}"/>
          </ac:picMkLst>
        </pc:picChg>
        <pc:picChg chg="mod">
          <ac:chgData name="Manidi, Tommaso" userId="44adc9de-962f-414c-a8a7-fc00c1bc3679" providerId="ADAL" clId="{0DE876E6-0810-47FD-8C4F-5034F4893246}" dt="2023-07-18T16:53:47.158" v="783" actId="1076"/>
          <ac:picMkLst>
            <pc:docMk/>
            <pc:sldMk cId="1593550806" sldId="498"/>
            <ac:picMk id="162" creationId="{F4905887-6B3A-4B49-BB06-03B2915D6739}"/>
          </ac:picMkLst>
        </pc:picChg>
        <pc:picChg chg="mod">
          <ac:chgData name="Manidi, Tommaso" userId="44adc9de-962f-414c-a8a7-fc00c1bc3679" providerId="ADAL" clId="{0DE876E6-0810-47FD-8C4F-5034F4893246}" dt="2023-07-18T16:53:38.594" v="781" actId="1076"/>
          <ac:picMkLst>
            <pc:docMk/>
            <pc:sldMk cId="1593550806" sldId="498"/>
            <ac:picMk id="163" creationId="{DA5C0E61-50FE-4DC9-A6DD-C4BCAC1A586F}"/>
          </ac:picMkLst>
        </pc:picChg>
        <pc:picChg chg="mod">
          <ac:chgData name="Manidi, Tommaso" userId="44adc9de-962f-414c-a8a7-fc00c1bc3679" providerId="ADAL" clId="{0DE876E6-0810-47FD-8C4F-5034F4893246}" dt="2023-07-18T16:53:32.503" v="779" actId="14100"/>
          <ac:picMkLst>
            <pc:docMk/>
            <pc:sldMk cId="1593550806" sldId="498"/>
            <ac:picMk id="164" creationId="{04EF1E54-18BB-41BE-905E-C79DE8AD19FC}"/>
          </ac:picMkLst>
        </pc:picChg>
        <pc:picChg chg="mod">
          <ac:chgData name="Manidi, Tommaso" userId="44adc9de-962f-414c-a8a7-fc00c1bc3679" providerId="ADAL" clId="{0DE876E6-0810-47FD-8C4F-5034F4893246}" dt="2023-07-18T16:53:21.950" v="776" actId="14100"/>
          <ac:picMkLst>
            <pc:docMk/>
            <pc:sldMk cId="1593550806" sldId="498"/>
            <ac:picMk id="165" creationId="{E0582565-0551-4255-B713-BBC3EC42D2D4}"/>
          </ac:picMkLst>
        </pc:picChg>
        <pc:picChg chg="mod">
          <ac:chgData name="Manidi, Tommaso" userId="44adc9de-962f-414c-a8a7-fc00c1bc3679" providerId="ADAL" clId="{0DE876E6-0810-47FD-8C4F-5034F4893246}" dt="2023-07-18T16:53:28.439" v="778" actId="14100"/>
          <ac:picMkLst>
            <pc:docMk/>
            <pc:sldMk cId="1593550806" sldId="498"/>
            <ac:picMk id="166" creationId="{42017B91-7835-49BF-BCE2-39FD65D50C69}"/>
          </ac:picMkLst>
        </pc:picChg>
      </pc:sldChg>
      <pc:sldChg chg="addSp delSp modSp mod">
        <pc:chgData name="Manidi, Tommaso" userId="44adc9de-962f-414c-a8a7-fc00c1bc3679" providerId="ADAL" clId="{0DE876E6-0810-47FD-8C4F-5034F4893246}" dt="2023-07-18T17:42:42.535" v="1414" actId="1036"/>
        <pc:sldMkLst>
          <pc:docMk/>
          <pc:sldMk cId="3824062848" sldId="499"/>
        </pc:sldMkLst>
        <pc:spChg chg="add mod">
          <ac:chgData name="Manidi, Tommaso" userId="44adc9de-962f-414c-a8a7-fc00c1bc3679" providerId="ADAL" clId="{0DE876E6-0810-47FD-8C4F-5034F4893246}" dt="2023-07-12T13:43:23.691" v="322" actId="20577"/>
          <ac:spMkLst>
            <pc:docMk/>
            <pc:sldMk cId="3824062848" sldId="499"/>
            <ac:spMk id="3" creationId="{BA74089B-C92F-452F-77C9-B1F87528F7A2}"/>
          </ac:spMkLst>
        </pc:spChg>
        <pc:spChg chg="mod">
          <ac:chgData name="Manidi, Tommaso" userId="44adc9de-962f-414c-a8a7-fc00c1bc3679" providerId="ADAL" clId="{0DE876E6-0810-47FD-8C4F-5034F4893246}" dt="2023-07-18T17:42:38.613" v="1413" actId="1035"/>
          <ac:spMkLst>
            <pc:docMk/>
            <pc:sldMk cId="3824062848" sldId="499"/>
            <ac:spMk id="33" creationId="{BBF57B73-BCB2-CBC4-2209-D3E1B7FBE091}"/>
          </ac:spMkLst>
        </pc:spChg>
        <pc:spChg chg="mod">
          <ac:chgData name="Manidi, Tommaso" userId="44adc9de-962f-414c-a8a7-fc00c1bc3679" providerId="ADAL" clId="{0DE876E6-0810-47FD-8C4F-5034F4893246}" dt="2023-07-18T17:42:42.535" v="1414" actId="1036"/>
          <ac:spMkLst>
            <pc:docMk/>
            <pc:sldMk cId="3824062848" sldId="499"/>
            <ac:spMk id="36" creationId="{FC429541-6C34-2892-B9E0-B1063DA35B4A}"/>
          </ac:spMkLst>
        </pc:spChg>
        <pc:graphicFrameChg chg="mod">
          <ac:chgData name="Manidi, Tommaso" userId="44adc9de-962f-414c-a8a7-fc00c1bc3679" providerId="ADAL" clId="{0DE876E6-0810-47FD-8C4F-5034F4893246}" dt="2023-07-18T17:42:33.699" v="1410" actId="1035"/>
          <ac:graphicFrameMkLst>
            <pc:docMk/>
            <pc:sldMk cId="3824062848" sldId="499"/>
            <ac:graphicFrameMk id="4" creationId="{FAC7017C-7CD4-1649-6142-0C31DB96FAF0}"/>
          </ac:graphicFrameMkLst>
        </pc:graphicFrameChg>
        <pc:graphicFrameChg chg="mod">
          <ac:chgData name="Manidi, Tommaso" userId="44adc9de-962f-414c-a8a7-fc00c1bc3679" providerId="ADAL" clId="{0DE876E6-0810-47FD-8C4F-5034F4893246}" dt="2023-07-18T17:42:33.699" v="1410" actId="1035"/>
          <ac:graphicFrameMkLst>
            <pc:docMk/>
            <pc:sldMk cId="3824062848" sldId="499"/>
            <ac:graphicFrameMk id="7" creationId="{558330F9-0DF0-1FC5-404F-1A3B513A0394}"/>
          </ac:graphicFrameMkLst>
        </pc:graphicFrameChg>
        <pc:picChg chg="del">
          <ac:chgData name="Manidi, Tommaso" userId="44adc9de-962f-414c-a8a7-fc00c1bc3679" providerId="ADAL" clId="{0DE876E6-0810-47FD-8C4F-5034F4893246}" dt="2023-07-18T17:42:10.507" v="1390" actId="478"/>
          <ac:picMkLst>
            <pc:docMk/>
            <pc:sldMk cId="3824062848" sldId="499"/>
            <ac:picMk id="5" creationId="{CBB5DF69-2370-4395-7B89-832E3858FB12}"/>
          </ac:picMkLst>
        </pc:picChg>
        <pc:picChg chg="add mod">
          <ac:chgData name="Manidi, Tommaso" userId="44adc9de-962f-414c-a8a7-fc00c1bc3679" providerId="ADAL" clId="{0DE876E6-0810-47FD-8C4F-5034F4893246}" dt="2023-07-18T17:41:51.146" v="1386"/>
          <ac:picMkLst>
            <pc:docMk/>
            <pc:sldMk cId="3824062848" sldId="499"/>
            <ac:picMk id="8" creationId="{97F4287B-8F69-99F3-B492-C2D574DE757E}"/>
          </ac:picMkLst>
        </pc:picChg>
      </pc:sldChg>
      <pc:sldChg chg="addSp delSp modSp mod">
        <pc:chgData name="Manidi, Tommaso" userId="44adc9de-962f-414c-a8a7-fc00c1bc3679" providerId="ADAL" clId="{0DE876E6-0810-47FD-8C4F-5034F4893246}" dt="2023-07-19T06:32:13.250" v="1911" actId="1076"/>
        <pc:sldMkLst>
          <pc:docMk/>
          <pc:sldMk cId="2394493054" sldId="500"/>
        </pc:sldMkLst>
        <pc:spChg chg="add mod">
          <ac:chgData name="Manidi, Tommaso" userId="44adc9de-962f-414c-a8a7-fc00c1bc3679" providerId="ADAL" clId="{0DE876E6-0810-47FD-8C4F-5034F4893246}" dt="2023-07-12T13:51:08.179" v="387"/>
          <ac:spMkLst>
            <pc:docMk/>
            <pc:sldMk cId="2394493054" sldId="500"/>
            <ac:spMk id="17" creationId="{5DD195AA-65BC-6CD7-2957-ECC246451805}"/>
          </ac:spMkLst>
        </pc:spChg>
        <pc:spChg chg="add mod">
          <ac:chgData name="Manidi, Tommaso" userId="44adc9de-962f-414c-a8a7-fc00c1bc3679" providerId="ADAL" clId="{0DE876E6-0810-47FD-8C4F-5034F4893246}" dt="2023-07-12T13:51:08.179" v="387"/>
          <ac:spMkLst>
            <pc:docMk/>
            <pc:sldMk cId="2394493054" sldId="500"/>
            <ac:spMk id="18" creationId="{CEB3A7E4-9E90-81E6-9107-C8AFE202E85D}"/>
          </ac:spMkLst>
        </pc:spChg>
        <pc:spChg chg="add mod">
          <ac:chgData name="Manidi, Tommaso" userId="44adc9de-962f-414c-a8a7-fc00c1bc3679" providerId="ADAL" clId="{0DE876E6-0810-47FD-8C4F-5034F4893246}" dt="2023-07-12T13:51:08.179" v="387"/>
          <ac:spMkLst>
            <pc:docMk/>
            <pc:sldMk cId="2394493054" sldId="500"/>
            <ac:spMk id="19" creationId="{1BA11D01-5A0D-1D7C-747F-5847337DC123}"/>
          </ac:spMkLst>
        </pc:spChg>
        <pc:spChg chg="add mod">
          <ac:chgData name="Manidi, Tommaso" userId="44adc9de-962f-414c-a8a7-fc00c1bc3679" providerId="ADAL" clId="{0DE876E6-0810-47FD-8C4F-5034F4893246}" dt="2023-07-12T13:51:08.179" v="387"/>
          <ac:spMkLst>
            <pc:docMk/>
            <pc:sldMk cId="2394493054" sldId="500"/>
            <ac:spMk id="20" creationId="{F4048E59-A295-1B22-9E84-6433E15E6E6D}"/>
          </ac:spMkLst>
        </pc:spChg>
        <pc:spChg chg="add mod">
          <ac:chgData name="Manidi, Tommaso" userId="44adc9de-962f-414c-a8a7-fc00c1bc3679" providerId="ADAL" clId="{0DE876E6-0810-47FD-8C4F-5034F4893246}" dt="2023-07-12T13:51:08.179" v="387"/>
          <ac:spMkLst>
            <pc:docMk/>
            <pc:sldMk cId="2394493054" sldId="500"/>
            <ac:spMk id="21" creationId="{BDECA642-E4FD-984D-B151-E87E0891693D}"/>
          </ac:spMkLst>
        </pc:spChg>
        <pc:spChg chg="mod">
          <ac:chgData name="Manidi, Tommaso" userId="44adc9de-962f-414c-a8a7-fc00c1bc3679" providerId="ADAL" clId="{0DE876E6-0810-47FD-8C4F-5034F4893246}" dt="2023-07-19T06:32:13.250" v="1911" actId="1076"/>
          <ac:spMkLst>
            <pc:docMk/>
            <pc:sldMk cId="2394493054" sldId="500"/>
            <ac:spMk id="23" creationId="{D255E390-A163-A8B5-DCCA-07D26C3759BC}"/>
          </ac:spMkLst>
        </pc:spChg>
        <pc:spChg chg="mod">
          <ac:chgData name="Manidi, Tommaso" userId="44adc9de-962f-414c-a8a7-fc00c1bc3679" providerId="ADAL" clId="{0DE876E6-0810-47FD-8C4F-5034F4893246}" dt="2023-07-19T06:30:08.935" v="1877"/>
          <ac:spMkLst>
            <pc:docMk/>
            <pc:sldMk cId="2394493054" sldId="500"/>
            <ac:spMk id="24" creationId="{D3E5822B-796E-F080-EC5B-AFC86F231A03}"/>
          </ac:spMkLst>
        </pc:spChg>
        <pc:spChg chg="mod">
          <ac:chgData name="Manidi, Tommaso" userId="44adc9de-962f-414c-a8a7-fc00c1bc3679" providerId="ADAL" clId="{0DE876E6-0810-47FD-8C4F-5034F4893246}" dt="2023-07-19T06:28:46.715" v="1866" actId="207"/>
          <ac:spMkLst>
            <pc:docMk/>
            <pc:sldMk cId="2394493054" sldId="500"/>
            <ac:spMk id="68" creationId="{B1346343-F5C9-CD00-F680-AD5E3458D1C9}"/>
          </ac:spMkLst>
        </pc:spChg>
        <pc:spChg chg="mod">
          <ac:chgData name="Manidi, Tommaso" userId="44adc9de-962f-414c-a8a7-fc00c1bc3679" providerId="ADAL" clId="{0DE876E6-0810-47FD-8C4F-5034F4893246}" dt="2023-07-19T06:27:56.786" v="1862" actId="1036"/>
          <ac:spMkLst>
            <pc:docMk/>
            <pc:sldMk cId="2394493054" sldId="500"/>
            <ac:spMk id="71" creationId="{6C836BAA-5676-EBCC-890C-38534D83FA5A}"/>
          </ac:spMkLst>
        </pc:spChg>
        <pc:spChg chg="add mod ord">
          <ac:chgData name="Manidi, Tommaso" userId="44adc9de-962f-414c-a8a7-fc00c1bc3679" providerId="ADAL" clId="{0DE876E6-0810-47FD-8C4F-5034F4893246}" dt="2023-07-19T06:28:29.171" v="1865" actId="167"/>
          <ac:spMkLst>
            <pc:docMk/>
            <pc:sldMk cId="2394493054" sldId="500"/>
            <ac:spMk id="73" creationId="{1E3B537D-9456-096F-738A-7AE82258C183}"/>
          </ac:spMkLst>
        </pc:spChg>
        <pc:spChg chg="del">
          <ac:chgData name="Manidi, Tommaso" userId="44adc9de-962f-414c-a8a7-fc00c1bc3679" providerId="ADAL" clId="{0DE876E6-0810-47FD-8C4F-5034F4893246}" dt="2023-07-19T06:27:40.891" v="1829" actId="478"/>
          <ac:spMkLst>
            <pc:docMk/>
            <pc:sldMk cId="2394493054" sldId="500"/>
            <ac:spMk id="94" creationId="{0742C177-B0FA-DF83-1325-9EE59F0F9C78}"/>
          </ac:spMkLst>
        </pc:spChg>
        <pc:picChg chg="add mod">
          <ac:chgData name="Manidi, Tommaso" userId="44adc9de-962f-414c-a8a7-fc00c1bc3679" providerId="ADAL" clId="{0DE876E6-0810-47FD-8C4F-5034F4893246}" dt="2023-07-12T13:51:08.179" v="387"/>
          <ac:picMkLst>
            <pc:docMk/>
            <pc:sldMk cId="2394493054" sldId="500"/>
            <ac:picMk id="5" creationId="{79188703-80F9-1988-E567-6B007150AC18}"/>
          </ac:picMkLst>
        </pc:picChg>
        <pc:picChg chg="add mod">
          <ac:chgData name="Manidi, Tommaso" userId="44adc9de-962f-414c-a8a7-fc00c1bc3679" providerId="ADAL" clId="{0DE876E6-0810-47FD-8C4F-5034F4893246}" dt="2023-07-18T17:42:02.804" v="1389"/>
          <ac:picMkLst>
            <pc:docMk/>
            <pc:sldMk cId="2394493054" sldId="500"/>
            <ac:picMk id="69" creationId="{85FEE731-23B7-DEC9-0C89-D419BE4E0857}"/>
          </ac:picMkLst>
        </pc:picChg>
      </pc:sldChg>
      <pc:sldChg chg="addSp delSp modSp add mod">
        <pc:chgData name="Manidi, Tommaso" userId="44adc9de-962f-414c-a8a7-fc00c1bc3679" providerId="ADAL" clId="{0DE876E6-0810-47FD-8C4F-5034F4893246}" dt="2023-07-19T06:31:58.045" v="1906" actId="1076"/>
        <pc:sldMkLst>
          <pc:docMk/>
          <pc:sldMk cId="1972835333" sldId="1532"/>
        </pc:sldMkLst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2" creationId="{00000000-0000-0000-0000-000000000000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3" creationId="{56D3DE9E-CEAB-2CE1-2939-1410E76804D8}"/>
          </ac:spMkLst>
        </pc:spChg>
        <pc:spChg chg="add mod ord">
          <ac:chgData name="Manidi, Tommaso" userId="44adc9de-962f-414c-a8a7-fc00c1bc3679" providerId="ADAL" clId="{0DE876E6-0810-47FD-8C4F-5034F4893246}" dt="2023-07-18T14:18:34.328" v="458" actId="1076"/>
          <ac:spMkLst>
            <pc:docMk/>
            <pc:sldMk cId="1972835333" sldId="1532"/>
            <ac:spMk id="4" creationId="{FA578684-CE80-551C-339C-651596033D16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5" creationId="{1B618FF1-28F5-4C13-A7E0-AA40440F912A}"/>
          </ac:spMkLst>
        </pc:spChg>
        <pc:spChg chg="add mod">
          <ac:chgData name="Manidi, Tommaso" userId="44adc9de-962f-414c-a8a7-fc00c1bc3679" providerId="ADAL" clId="{0DE876E6-0810-47FD-8C4F-5034F4893246}" dt="2023-07-10T12:47:03.604" v="124" actId="14100"/>
          <ac:spMkLst>
            <pc:docMk/>
            <pc:sldMk cId="1972835333" sldId="1532"/>
            <ac:spMk id="6" creationId="{3B6AFE5D-E375-B592-7B9A-4347B3D9009C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7" creationId="{00000000-0000-0000-0000-000000000000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8" creationId="{00000000-0000-0000-0000-000000000000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9" creationId="{00000000-0000-0000-0000-000000000000}"/>
          </ac:spMkLst>
        </pc:spChg>
        <pc:spChg chg="add mod">
          <ac:chgData name="Manidi, Tommaso" userId="44adc9de-962f-414c-a8a7-fc00c1bc3679" providerId="ADAL" clId="{0DE876E6-0810-47FD-8C4F-5034F4893246}" dt="2023-07-10T12:47:20.681" v="126" actId="14100"/>
          <ac:spMkLst>
            <pc:docMk/>
            <pc:sldMk cId="1972835333" sldId="1532"/>
            <ac:spMk id="10" creationId="{69E87816-A1F1-4EDD-65DE-8FAA3DE98A45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11" creationId="{00000000-0000-0000-0000-000000000000}"/>
          </ac:spMkLst>
        </pc:spChg>
        <pc:spChg chg="mod">
          <ac:chgData name="Manidi, Tommaso" userId="44adc9de-962f-414c-a8a7-fc00c1bc3679" providerId="ADAL" clId="{0DE876E6-0810-47FD-8C4F-5034F4893246}" dt="2023-07-10T12:44:42.026" v="26" actId="1037"/>
          <ac:spMkLst>
            <pc:docMk/>
            <pc:sldMk cId="1972835333" sldId="1532"/>
            <ac:spMk id="12" creationId="{00000000-0000-0000-0000-000000000000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13" creationId="{00000000-0000-0000-0000-000000000000}"/>
          </ac:spMkLst>
        </pc:spChg>
        <pc:spChg chg="add mod">
          <ac:chgData name="Manidi, Tommaso" userId="44adc9de-962f-414c-a8a7-fc00c1bc3679" providerId="ADAL" clId="{0DE876E6-0810-47FD-8C4F-5034F4893246}" dt="2023-07-10T12:47:03.604" v="124" actId="14100"/>
          <ac:spMkLst>
            <pc:docMk/>
            <pc:sldMk cId="1972835333" sldId="1532"/>
            <ac:spMk id="14" creationId="{37DDCE5C-97DB-1552-229B-EF6B5E7F81AC}"/>
          </ac:spMkLst>
        </pc:spChg>
        <pc:spChg chg="add mod">
          <ac:chgData name="Manidi, Tommaso" userId="44adc9de-962f-414c-a8a7-fc00c1bc3679" providerId="ADAL" clId="{0DE876E6-0810-47FD-8C4F-5034F4893246}" dt="2023-07-12T13:50:35.144" v="378" actId="20577"/>
          <ac:spMkLst>
            <pc:docMk/>
            <pc:sldMk cId="1972835333" sldId="1532"/>
            <ac:spMk id="15" creationId="{82B82C82-6826-F75C-86C3-F3204385AD78}"/>
          </ac:spMkLst>
        </pc:spChg>
        <pc:spChg chg="mod">
          <ac:chgData name="Manidi, Tommaso" userId="44adc9de-962f-414c-a8a7-fc00c1bc3679" providerId="ADAL" clId="{0DE876E6-0810-47FD-8C4F-5034F4893246}" dt="2023-07-18T14:15:32.049" v="446" actId="1076"/>
          <ac:spMkLst>
            <pc:docMk/>
            <pc:sldMk cId="1972835333" sldId="1532"/>
            <ac:spMk id="16" creationId="{022D294E-13BE-DEC2-CACF-BAF85EFB2707}"/>
          </ac:spMkLst>
        </pc:spChg>
        <pc:spChg chg="mod">
          <ac:chgData name="Manidi, Tommaso" userId="44adc9de-962f-414c-a8a7-fc00c1bc3679" providerId="ADAL" clId="{0DE876E6-0810-47FD-8C4F-5034F4893246}" dt="2023-07-18T17:49:03.882" v="1551" actId="1036"/>
          <ac:spMkLst>
            <pc:docMk/>
            <pc:sldMk cId="1972835333" sldId="1532"/>
            <ac:spMk id="18" creationId="{967BB33C-B6C5-CA1C-7503-FD548547FF6B}"/>
          </ac:spMkLst>
        </pc:spChg>
        <pc:spChg chg="add mod">
          <ac:chgData name="Manidi, Tommaso" userId="44adc9de-962f-414c-a8a7-fc00c1bc3679" providerId="ADAL" clId="{0DE876E6-0810-47FD-8C4F-5034F4893246}" dt="2023-07-18T14:21:49.616" v="709" actId="1076"/>
          <ac:spMkLst>
            <pc:docMk/>
            <pc:sldMk cId="1972835333" sldId="1532"/>
            <ac:spMk id="19" creationId="{1B10CDC0-188A-0573-B43C-4CD37D8505E8}"/>
          </ac:spMkLst>
        </pc:spChg>
        <pc:spChg chg="mod">
          <ac:chgData name="Manidi, Tommaso" userId="44adc9de-962f-414c-a8a7-fc00c1bc3679" providerId="ADAL" clId="{0DE876E6-0810-47FD-8C4F-5034F4893246}" dt="2023-07-18T17:48:56.131" v="1549" actId="123"/>
          <ac:spMkLst>
            <pc:docMk/>
            <pc:sldMk cId="1972835333" sldId="1532"/>
            <ac:spMk id="19" creationId="{4A28234E-A7E0-EBF2-3CF0-45D3E8B346CF}"/>
          </ac:spMkLst>
        </pc:spChg>
        <pc:spChg chg="add mod">
          <ac:chgData name="Manidi, Tommaso" userId="44adc9de-962f-414c-a8a7-fc00c1bc3679" providerId="ADAL" clId="{0DE876E6-0810-47FD-8C4F-5034F4893246}" dt="2023-07-18T14:22:00.013" v="711" actId="20577"/>
          <ac:spMkLst>
            <pc:docMk/>
            <pc:sldMk cId="1972835333" sldId="1532"/>
            <ac:spMk id="20" creationId="{34705918-D4E9-E97B-1779-E9F6DAFC46CB}"/>
          </ac:spMkLst>
        </pc:spChg>
        <pc:spChg chg="add mod">
          <ac:chgData name="Manidi, Tommaso" userId="44adc9de-962f-414c-a8a7-fc00c1bc3679" providerId="ADAL" clId="{0DE876E6-0810-47FD-8C4F-5034F4893246}" dt="2023-07-18T14:22:17.701" v="733" actId="20577"/>
          <ac:spMkLst>
            <pc:docMk/>
            <pc:sldMk cId="1972835333" sldId="1532"/>
            <ac:spMk id="21" creationId="{45B80303-7ED4-76D5-3BC2-8409D14A3072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22" creationId="{2299EE87-E876-C13D-477A-2C168E9D95DF}"/>
          </ac:spMkLst>
        </pc:spChg>
        <pc:spChg chg="mod">
          <ac:chgData name="Manidi, Tommaso" userId="44adc9de-962f-414c-a8a7-fc00c1bc3679" providerId="ADAL" clId="{0DE876E6-0810-47FD-8C4F-5034F4893246}" dt="2023-07-19T06:31:46.763" v="1901" actId="1076"/>
          <ac:spMkLst>
            <pc:docMk/>
            <pc:sldMk cId="1972835333" sldId="1532"/>
            <ac:spMk id="23" creationId="{D1BA6DE7-799E-EA25-9409-B3F745888127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24" creationId="{178D5EED-DED1-3F55-03DC-9FF73F5B088D}"/>
          </ac:spMkLst>
        </pc:spChg>
        <pc:spChg chg="mod">
          <ac:chgData name="Manidi, Tommaso" userId="44adc9de-962f-414c-a8a7-fc00c1bc3679" providerId="ADAL" clId="{0DE876E6-0810-47FD-8C4F-5034F4893246}" dt="2023-07-18T17:48:46.886" v="1547" actId="123"/>
          <ac:spMkLst>
            <pc:docMk/>
            <pc:sldMk cId="1972835333" sldId="1532"/>
            <ac:spMk id="26" creationId="{C6163B78-CAB7-BF88-0B4F-1C0D21BA7A1D}"/>
          </ac:spMkLst>
        </pc:spChg>
        <pc:spChg chg="mod">
          <ac:chgData name="Manidi, Tommaso" userId="44adc9de-962f-414c-a8a7-fc00c1bc3679" providerId="ADAL" clId="{0DE876E6-0810-47FD-8C4F-5034F4893246}" dt="2023-07-19T06:29:35.172" v="1870"/>
          <ac:spMkLst>
            <pc:docMk/>
            <pc:sldMk cId="1972835333" sldId="1532"/>
            <ac:spMk id="29" creationId="{7541CDF2-6A8D-CB0A-0A5C-852E5B86FF51}"/>
          </ac:spMkLst>
        </pc:spChg>
        <pc:spChg chg="mod">
          <ac:chgData name="Manidi, Tommaso" userId="44adc9de-962f-414c-a8a7-fc00c1bc3679" providerId="ADAL" clId="{0DE876E6-0810-47FD-8C4F-5034F4893246}" dt="2023-07-19T06:31:36.278" v="1896" actId="1076"/>
          <ac:spMkLst>
            <pc:docMk/>
            <pc:sldMk cId="1972835333" sldId="1532"/>
            <ac:spMk id="30" creationId="{A32D1CDE-8451-0E9A-82CB-95C92DB5CF5A}"/>
          </ac:spMkLst>
        </pc:spChg>
        <pc:spChg chg="mod">
          <ac:chgData name="Manidi, Tommaso" userId="44adc9de-962f-414c-a8a7-fc00c1bc3679" providerId="ADAL" clId="{0DE876E6-0810-47FD-8C4F-5034F4893246}" dt="2023-07-19T06:29:31.942" v="1869"/>
          <ac:spMkLst>
            <pc:docMk/>
            <pc:sldMk cId="1972835333" sldId="1532"/>
            <ac:spMk id="31" creationId="{01CD599C-24A1-038A-8C7C-25637FBD3924}"/>
          </ac:spMkLst>
        </pc:spChg>
        <pc:spChg chg="mod">
          <ac:chgData name="Manidi, Tommaso" userId="44adc9de-962f-414c-a8a7-fc00c1bc3679" providerId="ADAL" clId="{0DE876E6-0810-47FD-8C4F-5034F4893246}" dt="2023-07-19T06:31:58.045" v="1906" actId="1076"/>
          <ac:spMkLst>
            <pc:docMk/>
            <pc:sldMk cId="1972835333" sldId="1532"/>
            <ac:spMk id="32" creationId="{8841AEBB-218E-6DD2-46AC-F9573EDDEE4E}"/>
          </ac:spMkLst>
        </pc:spChg>
        <pc:spChg chg="mod">
          <ac:chgData name="Manidi, Tommaso" userId="44adc9de-962f-414c-a8a7-fc00c1bc3679" providerId="ADAL" clId="{0DE876E6-0810-47FD-8C4F-5034F4893246}" dt="2023-07-19T06:29:41.078" v="1871"/>
          <ac:spMkLst>
            <pc:docMk/>
            <pc:sldMk cId="1972835333" sldId="1532"/>
            <ac:spMk id="33" creationId="{56DE0472-D6F7-DFDF-C3DE-60A35B41B574}"/>
          </ac:spMkLst>
        </pc:spChg>
        <pc:spChg chg="mod">
          <ac:chgData name="Manidi, Tommaso" userId="44adc9de-962f-414c-a8a7-fc00c1bc3679" providerId="ADAL" clId="{0DE876E6-0810-47FD-8C4F-5034F4893246}" dt="2023-07-10T12:44:36.325" v="12" actId="14100"/>
          <ac:spMkLst>
            <pc:docMk/>
            <pc:sldMk cId="1972835333" sldId="1532"/>
            <ac:spMk id="48" creationId="{F9A0CF7F-3228-47A6-BE5F-30B9B1439E56}"/>
          </ac:spMkLst>
        </pc:spChg>
        <pc:spChg chg="mod">
          <ac:chgData name="Manidi, Tommaso" userId="44adc9de-962f-414c-a8a7-fc00c1bc3679" providerId="ADAL" clId="{0DE876E6-0810-47FD-8C4F-5034F4893246}" dt="2023-07-18T17:49:03.882" v="1551" actId="1036"/>
          <ac:spMkLst>
            <pc:docMk/>
            <pc:sldMk cId="1972835333" sldId="1532"/>
            <ac:spMk id="68" creationId="{6E46FAE8-3873-DC85-F68F-CD9A662F41F6}"/>
          </ac:spMkLst>
        </pc:spChg>
        <pc:picChg chg="del mod modCrop">
          <ac:chgData name="Manidi, Tommaso" userId="44adc9de-962f-414c-a8a7-fc00c1bc3679" providerId="ADAL" clId="{0DE876E6-0810-47FD-8C4F-5034F4893246}" dt="2023-07-18T14:18:03.181" v="450" actId="478"/>
          <ac:picMkLst>
            <pc:docMk/>
            <pc:sldMk cId="1972835333" sldId="1532"/>
            <ac:picMk id="17" creationId="{10753836-5C3A-4B25-0D60-4E864303182C}"/>
          </ac:picMkLst>
        </pc:picChg>
        <pc:picChg chg="del mod">
          <ac:chgData name="Manidi, Tommaso" userId="44adc9de-962f-414c-a8a7-fc00c1bc3679" providerId="ADAL" clId="{0DE876E6-0810-47FD-8C4F-5034F4893246}" dt="2023-07-19T06:31:05.315" v="1890" actId="478"/>
          <ac:picMkLst>
            <pc:docMk/>
            <pc:sldMk cId="1972835333" sldId="1532"/>
            <ac:picMk id="22" creationId="{3561BF4E-45DA-8809-70CA-3479256D3908}"/>
          </ac:picMkLst>
        </pc:picChg>
        <pc:picChg chg="mod">
          <ac:chgData name="Manidi, Tommaso" userId="44adc9de-962f-414c-a8a7-fc00c1bc3679" providerId="ADAL" clId="{0DE876E6-0810-47FD-8C4F-5034F4893246}" dt="2023-07-10T12:44:36.325" v="12" actId="14100"/>
          <ac:picMkLst>
            <pc:docMk/>
            <pc:sldMk cId="1972835333" sldId="1532"/>
            <ac:picMk id="25" creationId="{E9B22B4A-A6FB-6482-C542-58BAE15D00C6}"/>
          </ac:picMkLst>
        </pc:picChg>
        <pc:picChg chg="add mod">
          <ac:chgData name="Manidi, Tommaso" userId="44adc9de-962f-414c-a8a7-fc00c1bc3679" providerId="ADAL" clId="{0DE876E6-0810-47FD-8C4F-5034F4893246}" dt="2023-07-18T17:41:56.945" v="1387"/>
          <ac:picMkLst>
            <pc:docMk/>
            <pc:sldMk cId="1972835333" sldId="1532"/>
            <ac:picMk id="27" creationId="{1A225431-35AE-42B6-C7C4-33568D704C5E}"/>
          </ac:picMkLst>
        </pc:picChg>
        <pc:picChg chg="del mod">
          <ac:chgData name="Manidi, Tommaso" userId="44adc9de-962f-414c-a8a7-fc00c1bc3679" providerId="ADAL" clId="{0DE876E6-0810-47FD-8C4F-5034F4893246}" dt="2023-07-19T06:29:44.149" v="1872" actId="478"/>
          <ac:picMkLst>
            <pc:docMk/>
            <pc:sldMk cId="1972835333" sldId="1532"/>
            <ac:picMk id="77" creationId="{A8454F26-5736-60FA-8D61-6523F8BFF18A}"/>
          </ac:picMkLst>
        </pc:picChg>
        <pc:picChg chg="del mod">
          <ac:chgData name="Manidi, Tommaso" userId="44adc9de-962f-414c-a8a7-fc00c1bc3679" providerId="ADAL" clId="{0DE876E6-0810-47FD-8C4F-5034F4893246}" dt="2023-07-19T06:29:49.926" v="1873" actId="478"/>
          <ac:picMkLst>
            <pc:docMk/>
            <pc:sldMk cId="1972835333" sldId="1532"/>
            <ac:picMk id="78" creationId="{B5F4E591-B51D-427F-BA0F-DCD462B1CCFA}"/>
          </ac:picMkLst>
        </pc:picChg>
        <pc:cxnChg chg="mod">
          <ac:chgData name="Manidi, Tommaso" userId="44adc9de-962f-414c-a8a7-fc00c1bc3679" providerId="ADAL" clId="{0DE876E6-0810-47FD-8C4F-5034F4893246}" dt="2023-07-18T17:49:03.882" v="1551" actId="1036"/>
          <ac:cxnSpMkLst>
            <pc:docMk/>
            <pc:sldMk cId="1972835333" sldId="1532"/>
            <ac:cxnSpMk id="69" creationId="{B8C95EDB-F089-3790-D69E-E5CE7E05401E}"/>
          </ac:cxnSpMkLst>
        </pc:cxnChg>
      </pc:sldChg>
    </pc:docChg>
  </pc:docChgLst>
  <pc:docChgLst>
    <pc:chgData name="Borsato, Filippo" userId="4c77346e-eeb3-47f2-92a7-8ae8ddef93da" providerId="ADAL" clId="{D3999CB3-4C04-46DC-BD62-762FFA653FA3}"/>
    <pc:docChg chg="undo custSel addSld delSld modSld modMainMaster delSection modSection">
      <pc:chgData name="Borsato, Filippo" userId="4c77346e-eeb3-47f2-92a7-8ae8ddef93da" providerId="ADAL" clId="{D3999CB3-4C04-46DC-BD62-762FFA653FA3}" dt="2024-11-21T09:07:09.595" v="158" actId="2696"/>
      <pc:docMkLst>
        <pc:docMk/>
      </pc:docMkLst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4275450793" sldId="397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2913470382" sldId="434"/>
        </pc:sldMkLst>
      </pc:sldChg>
      <pc:sldChg chg="del">
        <pc:chgData name="Borsato, Filippo" userId="4c77346e-eeb3-47f2-92a7-8ae8ddef93da" providerId="ADAL" clId="{D3999CB3-4C04-46DC-BD62-762FFA653FA3}" dt="2024-11-21T09:00:55.618" v="25" actId="2696"/>
        <pc:sldMkLst>
          <pc:docMk/>
          <pc:sldMk cId="171610487" sldId="443"/>
        </pc:sldMkLst>
      </pc:sldChg>
      <pc:sldChg chg="add">
        <pc:chgData name="Borsato, Filippo" userId="4c77346e-eeb3-47f2-92a7-8ae8ddef93da" providerId="ADAL" clId="{D3999CB3-4C04-46DC-BD62-762FFA653FA3}" dt="2024-11-21T09:00:15.123" v="2"/>
        <pc:sldMkLst>
          <pc:docMk/>
          <pc:sldMk cId="2913470382" sldId="444"/>
        </pc:sldMkLst>
      </pc:sldChg>
      <pc:sldChg chg="addSp delSp modSp add del mod">
        <pc:chgData name="Borsato, Filippo" userId="4c77346e-eeb3-47f2-92a7-8ae8ddef93da" providerId="ADAL" clId="{D3999CB3-4C04-46DC-BD62-762FFA653FA3}" dt="2024-11-21T09:07:09.595" v="158" actId="2696"/>
        <pc:sldMkLst>
          <pc:docMk/>
          <pc:sldMk cId="4275450793" sldId="445"/>
        </pc:sldMkLst>
        <pc:spChg chg="del">
          <ac:chgData name="Borsato, Filippo" userId="4c77346e-eeb3-47f2-92a7-8ae8ddef93da" providerId="ADAL" clId="{D3999CB3-4C04-46DC-BD62-762FFA653FA3}" dt="2024-11-21T09:00:58.243" v="26" actId="478"/>
          <ac:spMkLst>
            <pc:docMk/>
            <pc:sldMk cId="4275450793" sldId="445"/>
            <ac:spMk id="2" creationId="{3BF38978-D4E6-CCA3-4922-0BC81061FF1D}"/>
          </ac:spMkLst>
        </pc:spChg>
        <pc:graphicFrameChg chg="add del mod">
          <ac:chgData name="Borsato, Filippo" userId="4c77346e-eeb3-47f2-92a7-8ae8ddef93da" providerId="ADAL" clId="{D3999CB3-4C04-46DC-BD62-762FFA653FA3}" dt="2024-11-21T09:06:19.422" v="148" actId="21"/>
          <ac:graphicFrameMkLst>
            <pc:docMk/>
            <pc:sldMk cId="4275450793" sldId="445"/>
            <ac:graphicFrameMk id="3" creationId="{DD7E30D4-F057-A598-CA40-46609C234DFF}"/>
          </ac:graphicFrameMkLst>
        </pc:graphicFrameChg>
        <pc:graphicFrameChg chg="del mod modGraphic">
          <ac:chgData name="Borsato, Filippo" userId="4c77346e-eeb3-47f2-92a7-8ae8ddef93da" providerId="ADAL" clId="{D3999CB3-4C04-46DC-BD62-762FFA653FA3}" dt="2024-11-21T09:05:06.276" v="127" actId="21"/>
          <ac:graphicFrameMkLst>
            <pc:docMk/>
            <pc:sldMk cId="4275450793" sldId="445"/>
            <ac:graphicFrameMk id="6" creationId="{A6EA0DB4-2402-44B8-914A-174BEFCB076B}"/>
          </ac:graphicFrameMkLst>
        </pc:graphicFrameChg>
        <pc:graphicFrameChg chg="del">
          <ac:chgData name="Borsato, Filippo" userId="4c77346e-eeb3-47f2-92a7-8ae8ddef93da" providerId="ADAL" clId="{D3999CB3-4C04-46DC-BD62-762FFA653FA3}" dt="2024-11-21T09:02:34.841" v="115" actId="478"/>
          <ac:graphicFrameMkLst>
            <pc:docMk/>
            <pc:sldMk cId="4275450793" sldId="445"/>
            <ac:graphicFrameMk id="7" creationId="{5B6DD4E3-7D82-4203-8AA9-0340A4CDF49A}"/>
          </ac:graphicFrameMkLst>
        </pc:graphicFrameChg>
      </pc:sldChg>
      <pc:sldChg chg="add">
        <pc:chgData name="Borsato, Filippo" userId="4c77346e-eeb3-47f2-92a7-8ae8ddef93da" providerId="ADAL" clId="{D3999CB3-4C04-46DC-BD62-762FFA653FA3}" dt="2024-11-21T09:00:19.507" v="6"/>
        <pc:sldMkLst>
          <pc:docMk/>
          <pc:sldMk cId="1593550806" sldId="446"/>
        </pc:sldMkLst>
      </pc:sldChg>
      <pc:sldChg chg="add">
        <pc:chgData name="Borsato, Filippo" userId="4c77346e-eeb3-47f2-92a7-8ae8ddef93da" providerId="ADAL" clId="{D3999CB3-4C04-46DC-BD62-762FFA653FA3}" dt="2024-11-21T09:00:20.377" v="8"/>
        <pc:sldMkLst>
          <pc:docMk/>
          <pc:sldMk cId="175795100" sldId="447"/>
        </pc:sldMkLst>
      </pc:sldChg>
      <pc:sldChg chg="add">
        <pc:chgData name="Borsato, Filippo" userId="4c77346e-eeb3-47f2-92a7-8ae8ddef93da" providerId="ADAL" clId="{D3999CB3-4C04-46DC-BD62-762FFA653FA3}" dt="2024-11-21T09:00:22.878" v="10"/>
        <pc:sldMkLst>
          <pc:docMk/>
          <pc:sldMk cId="1801966663" sldId="448"/>
        </pc:sldMkLst>
      </pc:sldChg>
      <pc:sldChg chg="add">
        <pc:chgData name="Borsato, Filippo" userId="4c77346e-eeb3-47f2-92a7-8ae8ddef93da" providerId="ADAL" clId="{D3999CB3-4C04-46DC-BD62-762FFA653FA3}" dt="2024-11-21T09:00:26.667" v="12"/>
        <pc:sldMkLst>
          <pc:docMk/>
          <pc:sldMk cId="3199896905" sldId="449"/>
        </pc:sldMkLst>
      </pc:sldChg>
      <pc:sldChg chg="add">
        <pc:chgData name="Borsato, Filippo" userId="4c77346e-eeb3-47f2-92a7-8ae8ddef93da" providerId="ADAL" clId="{D3999CB3-4C04-46DC-BD62-762FFA653FA3}" dt="2024-11-21T09:00:28.834" v="14"/>
        <pc:sldMkLst>
          <pc:docMk/>
          <pc:sldMk cId="3496185466" sldId="450"/>
        </pc:sldMkLst>
      </pc:sldChg>
      <pc:sldChg chg="add">
        <pc:chgData name="Borsato, Filippo" userId="4c77346e-eeb3-47f2-92a7-8ae8ddef93da" providerId="ADAL" clId="{D3999CB3-4C04-46DC-BD62-762FFA653FA3}" dt="2024-11-21T09:00:29.719" v="16"/>
        <pc:sldMkLst>
          <pc:docMk/>
          <pc:sldMk cId="57936388" sldId="451"/>
        </pc:sldMkLst>
      </pc:sldChg>
      <pc:sldChg chg="add">
        <pc:chgData name="Borsato, Filippo" userId="4c77346e-eeb3-47f2-92a7-8ae8ddef93da" providerId="ADAL" clId="{D3999CB3-4C04-46DC-BD62-762FFA653FA3}" dt="2024-11-21T09:00:33.289" v="18"/>
        <pc:sldMkLst>
          <pc:docMk/>
          <pc:sldMk cId="1524274776" sldId="452"/>
        </pc:sldMkLst>
      </pc:sldChg>
      <pc:sldChg chg="add">
        <pc:chgData name="Borsato, Filippo" userId="4c77346e-eeb3-47f2-92a7-8ae8ddef93da" providerId="ADAL" clId="{D3999CB3-4C04-46DC-BD62-762FFA653FA3}" dt="2024-11-21T09:00:36.398" v="20"/>
        <pc:sldMkLst>
          <pc:docMk/>
          <pc:sldMk cId="1529608854" sldId="453"/>
        </pc:sldMkLst>
      </pc:sldChg>
      <pc:sldChg chg="add">
        <pc:chgData name="Borsato, Filippo" userId="4c77346e-eeb3-47f2-92a7-8ae8ddef93da" providerId="ADAL" clId="{D3999CB3-4C04-46DC-BD62-762FFA653FA3}" dt="2024-11-21T09:00:39.505" v="22"/>
        <pc:sldMkLst>
          <pc:docMk/>
          <pc:sldMk cId="1539520280" sldId="454"/>
        </pc:sldMkLst>
      </pc:sldChg>
      <pc:sldChg chg="add">
        <pc:chgData name="Borsato, Filippo" userId="4c77346e-eeb3-47f2-92a7-8ae8ddef93da" providerId="ADAL" clId="{D3999CB3-4C04-46DC-BD62-762FFA653FA3}" dt="2024-11-21T09:00:41.777" v="24"/>
        <pc:sldMkLst>
          <pc:docMk/>
          <pc:sldMk cId="3548868203" sldId="455"/>
        </pc:sldMkLst>
      </pc:sldChg>
      <pc:sldChg chg="addSp delSp modSp add mod">
        <pc:chgData name="Borsato, Filippo" userId="4c77346e-eeb3-47f2-92a7-8ae8ddef93da" providerId="ADAL" clId="{D3999CB3-4C04-46DC-BD62-762FFA653FA3}" dt="2024-11-21T09:06:56.603" v="157" actId="2085"/>
        <pc:sldMkLst>
          <pc:docMk/>
          <pc:sldMk cId="2690684619" sldId="456"/>
        </pc:sldMkLst>
        <pc:spChg chg="add del mod">
          <ac:chgData name="Borsato, Filippo" userId="4c77346e-eeb3-47f2-92a7-8ae8ddef93da" providerId="ADAL" clId="{D3999CB3-4C04-46DC-BD62-762FFA653FA3}" dt="2024-11-21T09:06:56.603" v="157" actId="2085"/>
          <ac:spMkLst>
            <pc:docMk/>
            <pc:sldMk cId="2690684619" sldId="456"/>
            <ac:spMk id="2" creationId="{8B71C659-B987-1585-CC46-DFE81CAC8258}"/>
          </ac:spMkLst>
        </pc:spChg>
        <pc:spChg chg="add del mod">
          <ac:chgData name="Borsato, Filippo" userId="4c77346e-eeb3-47f2-92a7-8ae8ddef93da" providerId="ADAL" clId="{D3999CB3-4C04-46DC-BD62-762FFA653FA3}" dt="2024-11-21T09:05:55.561" v="143" actId="478"/>
          <ac:spMkLst>
            <pc:docMk/>
            <pc:sldMk cId="2690684619" sldId="456"/>
            <ac:spMk id="3" creationId="{F3DFD847-9F00-4995-8EB7-742288930A19}"/>
          </ac:spMkLst>
        </pc:spChg>
        <pc:spChg chg="del">
          <ac:chgData name="Borsato, Filippo" userId="4c77346e-eeb3-47f2-92a7-8ae8ddef93da" providerId="ADAL" clId="{D3999CB3-4C04-46DC-BD62-762FFA653FA3}" dt="2024-11-21T09:05:23.363" v="133" actId="478"/>
          <ac:spMkLst>
            <pc:docMk/>
            <pc:sldMk cId="2690684619" sldId="456"/>
            <ac:spMk id="5" creationId="{00000000-0000-0000-0000-000000000000}"/>
          </ac:spMkLst>
        </pc:spChg>
        <pc:spChg chg="add del mod">
          <ac:chgData name="Borsato, Filippo" userId="4c77346e-eeb3-47f2-92a7-8ae8ddef93da" providerId="ADAL" clId="{D3999CB3-4C04-46DC-BD62-762FFA653FA3}" dt="2024-11-21T09:05:16.182" v="131" actId="478"/>
          <ac:spMkLst>
            <pc:docMk/>
            <pc:sldMk cId="2690684619" sldId="456"/>
            <ac:spMk id="11" creationId="{A5CFE777-FD3D-8D8B-DA3C-A223C620CC96}"/>
          </ac:spMkLst>
        </pc:spChg>
        <pc:spChg chg="add del mod">
          <ac:chgData name="Borsato, Filippo" userId="4c77346e-eeb3-47f2-92a7-8ae8ddef93da" providerId="ADAL" clId="{D3999CB3-4C04-46DC-BD62-762FFA653FA3}" dt="2024-11-21T09:05:27.293" v="134" actId="478"/>
          <ac:spMkLst>
            <pc:docMk/>
            <pc:sldMk cId="2690684619" sldId="456"/>
            <ac:spMk id="14" creationId="{4DCC4E64-E887-68D1-E13D-644544BF357D}"/>
          </ac:spMkLst>
        </pc:spChg>
        <pc:spChg chg="add del mod">
          <ac:chgData name="Borsato, Filippo" userId="4c77346e-eeb3-47f2-92a7-8ae8ddef93da" providerId="ADAL" clId="{D3999CB3-4C04-46DC-BD62-762FFA653FA3}" dt="2024-11-21T09:05:37.575" v="137" actId="478"/>
          <ac:spMkLst>
            <pc:docMk/>
            <pc:sldMk cId="2690684619" sldId="456"/>
            <ac:spMk id="16" creationId="{898D2749-BA60-1B81-5581-7C949E7D0170}"/>
          </ac:spMkLst>
        </pc:spChg>
        <pc:spChg chg="add del mod">
          <ac:chgData name="Borsato, Filippo" userId="4c77346e-eeb3-47f2-92a7-8ae8ddef93da" providerId="ADAL" clId="{D3999CB3-4C04-46DC-BD62-762FFA653FA3}" dt="2024-11-21T09:06:32.167" v="152" actId="478"/>
          <ac:spMkLst>
            <pc:docMk/>
            <pc:sldMk cId="2690684619" sldId="456"/>
            <ac:spMk id="19" creationId="{ABEB37C4-31A8-8EF6-4BD9-898313F31451}"/>
          </ac:spMkLst>
        </pc:spChg>
        <pc:spChg chg="add mod">
          <ac:chgData name="Borsato, Filippo" userId="4c77346e-eeb3-47f2-92a7-8ae8ddef93da" providerId="ADAL" clId="{D3999CB3-4C04-46DC-BD62-762FFA653FA3}" dt="2024-11-21T09:06:48.626" v="155" actId="1076"/>
          <ac:spMkLst>
            <pc:docMk/>
            <pc:sldMk cId="2690684619" sldId="456"/>
            <ac:spMk id="20" creationId="{80AD16DD-6436-C192-DB98-47C23EBE3E25}"/>
          </ac:spMkLst>
        </pc:spChg>
        <pc:graphicFrameChg chg="add mod">
          <ac:chgData name="Borsato, Filippo" userId="4c77346e-eeb3-47f2-92a7-8ae8ddef93da" providerId="ADAL" clId="{D3999CB3-4C04-46DC-BD62-762FFA653FA3}" dt="2024-11-21T09:05:14.071" v="130"/>
          <ac:graphicFrameMkLst>
            <pc:docMk/>
            <pc:sldMk cId="2690684619" sldId="456"/>
            <ac:graphicFrameMk id="12" creationId="{A6EA0DB4-2402-44B8-914A-174BEFCB076B}"/>
          </ac:graphicFrameMkLst>
        </pc:graphicFrameChg>
        <pc:graphicFrameChg chg="add mod">
          <ac:chgData name="Borsato, Filippo" userId="4c77346e-eeb3-47f2-92a7-8ae8ddef93da" providerId="ADAL" clId="{D3999CB3-4C04-46DC-BD62-762FFA653FA3}" dt="2024-11-21T09:05:34.619" v="136"/>
          <ac:graphicFrameMkLst>
            <pc:docMk/>
            <pc:sldMk cId="2690684619" sldId="456"/>
            <ac:graphicFrameMk id="17" creationId="{6AB651F0-6D1B-1A3B-8AAB-BCE877FA1BC5}"/>
          </ac:graphicFrameMkLst>
        </pc:graphicFrameChg>
        <pc:graphicFrameChg chg="add mod">
          <ac:chgData name="Borsato, Filippo" userId="4c77346e-eeb3-47f2-92a7-8ae8ddef93da" providerId="ADAL" clId="{D3999CB3-4C04-46DC-BD62-762FFA653FA3}" dt="2024-11-21T09:06:42.405" v="154" actId="1076"/>
          <ac:graphicFrameMkLst>
            <pc:docMk/>
            <pc:sldMk cId="2690684619" sldId="456"/>
            <ac:graphicFrameMk id="21" creationId="{DD7E30D4-F057-A598-CA40-46609C234DFF}"/>
          </ac:graphicFrameMkLst>
        </pc:graphicFrameChg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593550806" sldId="498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3199896905" sldId="1531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75795100" sldId="1534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801966663" sldId="1536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3496185466" sldId="1539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57936388" sldId="1540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524274776" sldId="1541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529608854" sldId="1542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1539520280" sldId="1543"/>
        </pc:sldMkLst>
      </pc:sldChg>
      <pc:sldChg chg="del">
        <pc:chgData name="Borsato, Filippo" userId="4c77346e-eeb3-47f2-92a7-8ae8ddef93da" providerId="ADAL" clId="{D3999CB3-4C04-46DC-BD62-762FFA653FA3}" dt="2024-11-21T09:00:03.629" v="0" actId="2696"/>
        <pc:sldMkLst>
          <pc:docMk/>
          <pc:sldMk cId="3548868203" sldId="1545"/>
        </pc:sldMkLst>
      </pc:sldChg>
      <pc:sldMasterChg chg="addSldLayout delSldLayout modSldLayout">
        <pc:chgData name="Borsato, Filippo" userId="4c77346e-eeb3-47f2-92a7-8ae8ddef93da" providerId="ADAL" clId="{D3999CB3-4C04-46DC-BD62-762FFA653FA3}" dt="2024-11-21T09:00:26.666" v="11" actId="27028"/>
        <pc:sldMasterMkLst>
          <pc:docMk/>
          <pc:sldMasterMk cId="3521449419" sldId="2147483660"/>
        </pc:sldMasterMkLst>
        <pc:sldLayoutChg chg="add del">
          <pc:chgData name="Borsato, Filippo" userId="4c77346e-eeb3-47f2-92a7-8ae8ddef93da" providerId="ADAL" clId="{D3999CB3-4C04-46DC-BD62-762FFA653FA3}" dt="2024-11-21T09:00:26.666" v="11" actId="27028"/>
          <pc:sldLayoutMkLst>
            <pc:docMk/>
            <pc:sldMasterMk cId="3521449419" sldId="2147483660"/>
            <pc:sldLayoutMk cId="3097772459" sldId="2147483784"/>
          </pc:sldLayoutMkLst>
        </pc:sldLayoutChg>
        <pc:sldLayoutChg chg="add replId">
          <pc:chgData name="Borsato, Filippo" userId="4c77346e-eeb3-47f2-92a7-8ae8ddef93da" providerId="ADAL" clId="{D3999CB3-4C04-46DC-BD62-762FFA653FA3}" dt="2024-11-21T09:00:26.666" v="11" actId="27028"/>
          <pc:sldLayoutMkLst>
            <pc:docMk/>
            <pc:sldMasterMk cId="3521449419" sldId="2147483660"/>
            <pc:sldLayoutMk cId="1948208278" sldId="2147483785"/>
          </pc:sldLayoutMkLst>
        </pc:sldLayoutChg>
      </pc:sldMasterChg>
    </pc:docChg>
  </pc:docChgLst>
  <pc:docChgLst>
    <pc:chgData name="Stecchezzini, Edoardo" userId="c23929c6-ef98-448c-8832-4318623175f3" providerId="ADAL" clId="{79C825E0-8CD9-4A65-BB61-93D15346B7BE}"/>
    <pc:docChg chg="undo custSel modSld modMainMaster">
      <pc:chgData name="Stecchezzini, Edoardo" userId="c23929c6-ef98-448c-8832-4318623175f3" providerId="ADAL" clId="{79C825E0-8CD9-4A65-BB61-93D15346B7BE}" dt="2023-07-19T07:39:37.691" v="776" actId="113"/>
      <pc:docMkLst>
        <pc:docMk/>
      </pc:docMkLst>
      <pc:sldChg chg="delSp mod">
        <pc:chgData name="Stecchezzini, Edoardo" userId="c23929c6-ef98-448c-8832-4318623175f3" providerId="ADAL" clId="{79C825E0-8CD9-4A65-BB61-93D15346B7BE}" dt="2023-07-19T06:58:45.305" v="672" actId="478"/>
        <pc:sldMkLst>
          <pc:docMk/>
          <pc:sldMk cId="4275450793" sldId="397"/>
        </pc:sldMkLst>
        <pc:grpChg chg="del">
          <ac:chgData name="Stecchezzini, Edoardo" userId="c23929c6-ef98-448c-8832-4318623175f3" providerId="ADAL" clId="{79C825E0-8CD9-4A65-BB61-93D15346B7BE}" dt="2023-07-19T06:58:45.305" v="672" actId="478"/>
          <ac:grpSpMkLst>
            <pc:docMk/>
            <pc:sldMk cId="4275450793" sldId="397"/>
            <ac:grpSpMk id="3" creationId="{596FAC0D-5BF3-9D6A-E07C-5FAB0207C164}"/>
          </ac:grpSpMkLst>
        </pc:grpChg>
        <pc:picChg chg="del">
          <ac:chgData name="Stecchezzini, Edoardo" userId="c23929c6-ef98-448c-8832-4318623175f3" providerId="ADAL" clId="{79C825E0-8CD9-4A65-BB61-93D15346B7BE}" dt="2023-07-19T06:58:44.205" v="671" actId="478"/>
          <ac:picMkLst>
            <pc:docMk/>
            <pc:sldMk cId="4275450793" sldId="397"/>
            <ac:picMk id="2" creationId="{02DB5E88-1FD1-3C5A-6AFF-129B1F92A7F9}"/>
          </ac:picMkLst>
        </pc:picChg>
      </pc:sldChg>
      <pc:sldChg chg="modSp">
        <pc:chgData name="Stecchezzini, Edoardo" userId="c23929c6-ef98-448c-8832-4318623175f3" providerId="ADAL" clId="{79C825E0-8CD9-4A65-BB61-93D15346B7BE}" dt="2023-07-18T16:21:11.905" v="332" actId="1076"/>
        <pc:sldMkLst>
          <pc:docMk/>
          <pc:sldMk cId="2913470382" sldId="434"/>
        </pc:sldMkLst>
        <pc:grpChg chg="mod">
          <ac:chgData name="Stecchezzini, Edoardo" userId="c23929c6-ef98-448c-8832-4318623175f3" providerId="ADAL" clId="{79C825E0-8CD9-4A65-BB61-93D15346B7BE}" dt="2023-07-18T16:21:11.905" v="332" actId="1076"/>
          <ac:grpSpMkLst>
            <pc:docMk/>
            <pc:sldMk cId="2913470382" sldId="434"/>
            <ac:grpSpMk id="6" creationId="{D52DC0B2-0780-4C37-A3AF-A923D59C5BB1}"/>
          </ac:grpSpMkLst>
        </pc:grpChg>
        <pc:picChg chg="mod">
          <ac:chgData name="Stecchezzini, Edoardo" userId="c23929c6-ef98-448c-8832-4318623175f3" providerId="ADAL" clId="{79C825E0-8CD9-4A65-BB61-93D15346B7BE}" dt="2023-07-18T16:21:11.905" v="332" actId="1076"/>
          <ac:picMkLst>
            <pc:docMk/>
            <pc:sldMk cId="2913470382" sldId="434"/>
            <ac:picMk id="7" creationId="{76159620-20F9-4C03-8E48-CD3AB9B8135D}"/>
          </ac:picMkLst>
        </pc:picChg>
        <pc:picChg chg="mod">
          <ac:chgData name="Stecchezzini, Edoardo" userId="c23929c6-ef98-448c-8832-4318623175f3" providerId="ADAL" clId="{79C825E0-8CD9-4A65-BB61-93D15346B7BE}" dt="2023-07-18T16:21:11.905" v="332" actId="1076"/>
          <ac:picMkLst>
            <pc:docMk/>
            <pc:sldMk cId="2913470382" sldId="434"/>
            <ac:picMk id="8" creationId="{94291B97-483D-492A-AE49-2E4BF8B1573A}"/>
          </ac:picMkLst>
        </pc:picChg>
      </pc:sldChg>
      <pc:sldChg chg="delSp mod">
        <pc:chgData name="Stecchezzini, Edoardo" userId="c23929c6-ef98-448c-8832-4318623175f3" providerId="ADAL" clId="{79C825E0-8CD9-4A65-BB61-93D15346B7BE}" dt="2023-07-19T07:03:39.892" v="708" actId="478"/>
        <pc:sldMkLst>
          <pc:docMk/>
          <pc:sldMk cId="2877625125" sldId="445"/>
        </pc:sldMkLst>
        <pc:spChg chg="del">
          <ac:chgData name="Stecchezzini, Edoardo" userId="c23929c6-ef98-448c-8832-4318623175f3" providerId="ADAL" clId="{79C825E0-8CD9-4A65-BB61-93D15346B7BE}" dt="2023-07-18T16:24:07.410" v="337" actId="478"/>
          <ac:spMkLst>
            <pc:docMk/>
            <pc:sldMk cId="2877625125" sldId="445"/>
            <ac:spMk id="26" creationId="{455AEF67-51F6-7100-2D98-D8C5803C2E92}"/>
          </ac:spMkLst>
        </pc:spChg>
        <pc:picChg chg="del">
          <ac:chgData name="Stecchezzini, Edoardo" userId="c23929c6-ef98-448c-8832-4318623175f3" providerId="ADAL" clId="{79C825E0-8CD9-4A65-BB61-93D15346B7BE}" dt="2023-07-19T07:03:39.892" v="708" actId="478"/>
          <ac:picMkLst>
            <pc:docMk/>
            <pc:sldMk cId="2877625125" sldId="445"/>
            <ac:picMk id="3" creationId="{FB7B1D4E-51D6-8267-7952-D7A505C7A842}"/>
          </ac:picMkLst>
        </pc:picChg>
      </pc:sldChg>
      <pc:sldChg chg="addSp delSp modSp mod">
        <pc:chgData name="Stecchezzini, Edoardo" userId="c23929c6-ef98-448c-8832-4318623175f3" providerId="ADAL" clId="{79C825E0-8CD9-4A65-BB61-93D15346B7BE}" dt="2023-07-19T07:39:37.691" v="776" actId="113"/>
        <pc:sldMkLst>
          <pc:docMk/>
          <pc:sldMk cId="3136809413" sldId="472"/>
        </pc:sldMkLst>
        <pc:spChg chg="del">
          <ac:chgData name="Stecchezzini, Edoardo" userId="c23929c6-ef98-448c-8832-4318623175f3" providerId="ADAL" clId="{79C825E0-8CD9-4A65-BB61-93D15346B7BE}" dt="2023-07-18T16:08:07.545" v="196" actId="478"/>
          <ac:spMkLst>
            <pc:docMk/>
            <pc:sldMk cId="3136809413" sldId="472"/>
            <ac:spMk id="3" creationId="{3417F276-AE7B-35C6-8009-C52CC855541E}"/>
          </ac:spMkLst>
        </pc:spChg>
        <pc:spChg chg="del">
          <ac:chgData name="Stecchezzini, Edoardo" userId="c23929c6-ef98-448c-8832-4318623175f3" providerId="ADAL" clId="{79C825E0-8CD9-4A65-BB61-93D15346B7BE}" dt="2023-07-18T16:49:36.780" v="557" actId="478"/>
          <ac:spMkLst>
            <pc:docMk/>
            <pc:sldMk cId="3136809413" sldId="472"/>
            <ac:spMk id="4" creationId="{A4A931AB-D847-D00A-45D1-B52BE69CFCBB}"/>
          </ac:spMkLst>
        </pc:spChg>
        <pc:spChg chg="del">
          <ac:chgData name="Stecchezzini, Edoardo" userId="c23929c6-ef98-448c-8832-4318623175f3" providerId="ADAL" clId="{79C825E0-8CD9-4A65-BB61-93D15346B7BE}" dt="2023-07-18T16:49:36.780" v="557" actId="478"/>
          <ac:spMkLst>
            <pc:docMk/>
            <pc:sldMk cId="3136809413" sldId="472"/>
            <ac:spMk id="5" creationId="{B6362020-5711-7A6B-41C4-41FEBEC578EB}"/>
          </ac:spMkLst>
        </pc:spChg>
        <pc:spChg chg="del">
          <ac:chgData name="Stecchezzini, Edoardo" userId="c23929c6-ef98-448c-8832-4318623175f3" providerId="ADAL" clId="{79C825E0-8CD9-4A65-BB61-93D15346B7BE}" dt="2023-07-18T16:49:38.006" v="558" actId="478"/>
          <ac:spMkLst>
            <pc:docMk/>
            <pc:sldMk cId="3136809413" sldId="472"/>
            <ac:spMk id="9" creationId="{1A1795F9-169E-71C9-053A-3BE877E122D7}"/>
          </ac:spMkLst>
        </pc:spChg>
        <pc:spChg chg="del">
          <ac:chgData name="Stecchezzini, Edoardo" userId="c23929c6-ef98-448c-8832-4318623175f3" providerId="ADAL" clId="{79C825E0-8CD9-4A65-BB61-93D15346B7BE}" dt="2023-07-19T06:54:04.133" v="665" actId="478"/>
          <ac:spMkLst>
            <pc:docMk/>
            <pc:sldMk cId="3136809413" sldId="472"/>
            <ac:spMk id="18" creationId="{39FE4C98-4DDE-2962-17BB-90CAD92D660A}"/>
          </ac:spMkLst>
        </pc:spChg>
        <pc:spChg chg="del">
          <ac:chgData name="Stecchezzini, Edoardo" userId="c23929c6-ef98-448c-8832-4318623175f3" providerId="ADAL" clId="{79C825E0-8CD9-4A65-BB61-93D15346B7BE}" dt="2023-07-18T16:49:36.780" v="557" actId="478"/>
          <ac:spMkLst>
            <pc:docMk/>
            <pc:sldMk cId="3136809413" sldId="472"/>
            <ac:spMk id="20" creationId="{F3D7FC70-73D9-4F31-FEF4-6C66040780E9}"/>
          </ac:spMkLst>
        </pc:spChg>
        <pc:spChg chg="del mod">
          <ac:chgData name="Stecchezzini, Edoardo" userId="c23929c6-ef98-448c-8832-4318623175f3" providerId="ADAL" clId="{79C825E0-8CD9-4A65-BB61-93D15346B7BE}" dt="2023-07-18T16:49:39.933" v="559" actId="478"/>
          <ac:spMkLst>
            <pc:docMk/>
            <pc:sldMk cId="3136809413" sldId="472"/>
            <ac:spMk id="21" creationId="{E1956B18-C2D0-969F-DB50-37B549BF0B07}"/>
          </ac:spMkLst>
        </pc:spChg>
        <pc:spChg chg="add mod">
          <ac:chgData name="Stecchezzini, Edoardo" userId="c23929c6-ef98-448c-8832-4318623175f3" providerId="ADAL" clId="{79C825E0-8CD9-4A65-BB61-93D15346B7BE}" dt="2023-07-19T07:07:51.089" v="725" actId="1076"/>
          <ac:spMkLst>
            <pc:docMk/>
            <pc:sldMk cId="3136809413" sldId="472"/>
            <ac:spMk id="22" creationId="{F6DA2514-1006-C2EB-3F99-5B443116149D}"/>
          </ac:spMkLst>
        </pc:spChg>
        <pc:spChg chg="add mod">
          <ac:chgData name="Stecchezzini, Edoardo" userId="c23929c6-ef98-448c-8832-4318623175f3" providerId="ADAL" clId="{79C825E0-8CD9-4A65-BB61-93D15346B7BE}" dt="2023-07-19T07:09:45.959" v="728" actId="1076"/>
          <ac:spMkLst>
            <pc:docMk/>
            <pc:sldMk cId="3136809413" sldId="472"/>
            <ac:spMk id="23" creationId="{1FF01574-5CBE-54A2-FAEC-7AADBB0F01BD}"/>
          </ac:spMkLst>
        </pc:spChg>
        <pc:spChg chg="add mod">
          <ac:chgData name="Stecchezzini, Edoardo" userId="c23929c6-ef98-448c-8832-4318623175f3" providerId="ADAL" clId="{79C825E0-8CD9-4A65-BB61-93D15346B7BE}" dt="2023-07-19T07:08:02.168" v="727" actId="1076"/>
          <ac:spMkLst>
            <pc:docMk/>
            <pc:sldMk cId="3136809413" sldId="472"/>
            <ac:spMk id="24" creationId="{4C1E2F2A-F79E-2FB4-0E0C-2B1AA2040404}"/>
          </ac:spMkLst>
        </pc:spChg>
        <pc:spChg chg="add mod">
          <ac:chgData name="Stecchezzini, Edoardo" userId="c23929c6-ef98-448c-8832-4318623175f3" providerId="ADAL" clId="{79C825E0-8CD9-4A65-BB61-93D15346B7BE}" dt="2023-07-19T07:07:58.598" v="726" actId="1076"/>
          <ac:spMkLst>
            <pc:docMk/>
            <pc:sldMk cId="3136809413" sldId="472"/>
            <ac:spMk id="25" creationId="{00396A6A-A45B-6F76-CEA5-723C7C1F6BAE}"/>
          </ac:spMkLst>
        </pc:spChg>
        <pc:spChg chg="add del mod">
          <ac:chgData name="Stecchezzini, Edoardo" userId="c23929c6-ef98-448c-8832-4318623175f3" providerId="ADAL" clId="{79C825E0-8CD9-4A65-BB61-93D15346B7BE}" dt="2023-07-18T16:18:17.436" v="289" actId="478"/>
          <ac:spMkLst>
            <pc:docMk/>
            <pc:sldMk cId="3136809413" sldId="472"/>
            <ac:spMk id="26" creationId="{9444EDAE-61F4-7D12-94CA-A2E109E58B05}"/>
          </ac:spMkLst>
        </pc:spChg>
        <pc:spChg chg="add del mod">
          <ac:chgData name="Stecchezzini, Edoardo" userId="c23929c6-ef98-448c-8832-4318623175f3" providerId="ADAL" clId="{79C825E0-8CD9-4A65-BB61-93D15346B7BE}" dt="2023-07-18T16:18:17.436" v="289" actId="478"/>
          <ac:spMkLst>
            <pc:docMk/>
            <pc:sldMk cId="3136809413" sldId="472"/>
            <ac:spMk id="27" creationId="{5BFD8E76-7407-D0BF-6B70-B73D5C51D088}"/>
          </ac:spMkLst>
        </pc:spChg>
        <pc:spChg chg="add del mod">
          <ac:chgData name="Stecchezzini, Edoardo" userId="c23929c6-ef98-448c-8832-4318623175f3" providerId="ADAL" clId="{79C825E0-8CD9-4A65-BB61-93D15346B7BE}" dt="2023-07-18T16:32:41.695" v="338" actId="478"/>
          <ac:spMkLst>
            <pc:docMk/>
            <pc:sldMk cId="3136809413" sldId="472"/>
            <ac:spMk id="28" creationId="{B339E0F8-35A4-9336-E051-70EC4AD9A66B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37" creationId="{C0687CC0-F4D6-8BE9-CA9D-530C302D2B9D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38" creationId="{E13DD928-274E-B720-CD8C-0F692AEDB96B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39" creationId="{6EA469DD-11F8-51E9-B596-0217DB6E220E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0" creationId="{2B13CD6C-0741-343E-9B06-8AA3E4BE08F0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1" creationId="{D47B95B8-C9D4-5B22-8137-8ACC47640AFC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2" creationId="{17D98F29-589B-4AE4-4064-C3329AAEA101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3" creationId="{ECA0E179-BF46-A60C-41EC-6BBA0A1BC48B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4" creationId="{CF59648A-4F9A-2E6C-FCA3-E208C6AF841A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5" creationId="{E491796C-2E73-9123-0234-2A527DC904E7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46" creationId="{051C920B-0F83-970E-D7E0-5C8FF546F8BF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2" creationId="{9E32088C-76AA-10B3-8721-20033FAD611E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3" creationId="{E67F33ED-4739-B94E-165B-319F26FEEB84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4" creationId="{E55BF442-7D8B-A0ED-9F72-7AB3ED62D340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5" creationId="{D5613FA0-5272-4D8B-B00E-CE8EBF0B9F2C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6" creationId="{8935AB6C-41C0-B669-6AEC-469BDAB60963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7" creationId="{2E3DCB6F-3673-16E9-995B-FD04BC29ACA8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8" creationId="{8828E932-DD38-F187-AD0E-3D7BE4FC8BA0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59" creationId="{1212B53C-D7F1-20E7-5FF6-0E2C86C0AF4A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60" creationId="{971614BF-9FDE-F802-923E-94FACCBF960C}"/>
          </ac:spMkLst>
        </pc:spChg>
        <pc:spChg chg="mod">
          <ac:chgData name="Stecchezzini, Edoardo" userId="c23929c6-ef98-448c-8832-4318623175f3" providerId="ADAL" clId="{79C825E0-8CD9-4A65-BB61-93D15346B7BE}" dt="2023-07-18T16:16:33.793" v="269"/>
          <ac:spMkLst>
            <pc:docMk/>
            <pc:sldMk cId="3136809413" sldId="472"/>
            <ac:spMk id="61" creationId="{155D2183-8C79-DCD2-4733-13C4AAFC8EAE}"/>
          </ac:spMkLst>
        </pc:spChg>
        <pc:spChg chg="add mod">
          <ac:chgData name="Stecchezzini, Edoardo" userId="c23929c6-ef98-448c-8832-4318623175f3" providerId="ADAL" clId="{79C825E0-8CD9-4A65-BB61-93D15346B7BE}" dt="2023-07-19T07:02:58.235" v="706" actId="14100"/>
          <ac:spMkLst>
            <pc:docMk/>
            <pc:sldMk cId="3136809413" sldId="472"/>
            <ac:spMk id="62" creationId="{5CB7953E-5BA6-731E-6CB0-CE75BA34C872}"/>
          </ac:spMkLst>
        </pc:spChg>
        <pc:spChg chg="mod">
          <ac:chgData name="Stecchezzini, Edoardo" userId="c23929c6-ef98-448c-8832-4318623175f3" providerId="ADAL" clId="{79C825E0-8CD9-4A65-BB61-93D15346B7BE}" dt="2023-07-19T07:00:56.456" v="697" actId="14100"/>
          <ac:spMkLst>
            <pc:docMk/>
            <pc:sldMk cId="3136809413" sldId="472"/>
            <ac:spMk id="63" creationId="{B49F7BE7-81C6-F7F2-3C34-CA49B40E16E1}"/>
          </ac:spMkLst>
        </pc:spChg>
        <pc:spChg chg="add mod">
          <ac:chgData name="Stecchezzini, Edoardo" userId="c23929c6-ef98-448c-8832-4318623175f3" providerId="ADAL" clId="{79C825E0-8CD9-4A65-BB61-93D15346B7BE}" dt="2023-07-19T06:54:05.174" v="666"/>
          <ac:spMkLst>
            <pc:docMk/>
            <pc:sldMk cId="3136809413" sldId="472"/>
            <ac:spMk id="67" creationId="{B5C9A6BF-0A3B-2004-8A6A-FC3F9CDFA7E7}"/>
          </ac:spMkLst>
        </pc:spChg>
        <pc:spChg chg="add del mod">
          <ac:chgData name="Stecchezzini, Edoardo" userId="c23929c6-ef98-448c-8832-4318623175f3" providerId="ADAL" clId="{79C825E0-8CD9-4A65-BB61-93D15346B7BE}" dt="2023-07-19T07:00:36.756" v="688"/>
          <ac:spMkLst>
            <pc:docMk/>
            <pc:sldMk cId="3136809413" sldId="472"/>
            <ac:spMk id="70" creationId="{4692DEA0-4E0D-116B-6997-2DE8FBC9866A}"/>
          </ac:spMkLst>
        </pc:spChg>
        <pc:spChg chg="add del mod">
          <ac:chgData name="Stecchezzini, Edoardo" userId="c23929c6-ef98-448c-8832-4318623175f3" providerId="ADAL" clId="{79C825E0-8CD9-4A65-BB61-93D15346B7BE}" dt="2023-07-19T07:00:32.082" v="686"/>
          <ac:spMkLst>
            <pc:docMk/>
            <pc:sldMk cId="3136809413" sldId="472"/>
            <ac:spMk id="71" creationId="{486E0C80-0E45-9F14-3A0E-0145450CA082}"/>
          </ac:spMkLst>
        </pc:spChg>
        <pc:spChg chg="add del mod">
          <ac:chgData name="Stecchezzini, Edoardo" userId="c23929c6-ef98-448c-8832-4318623175f3" providerId="ADAL" clId="{79C825E0-8CD9-4A65-BB61-93D15346B7BE}" dt="2023-07-19T07:01:11.873" v="701" actId="478"/>
          <ac:spMkLst>
            <pc:docMk/>
            <pc:sldMk cId="3136809413" sldId="472"/>
            <ac:spMk id="73" creationId="{FEF2EE59-CC27-25CF-3291-DCEF72C4420F}"/>
          </ac:spMkLst>
        </pc:spChg>
        <pc:spChg chg="add mod">
          <ac:chgData name="Stecchezzini, Edoardo" userId="c23929c6-ef98-448c-8832-4318623175f3" providerId="ADAL" clId="{79C825E0-8CD9-4A65-BB61-93D15346B7BE}" dt="2023-07-19T07:39:37.691" v="776" actId="113"/>
          <ac:spMkLst>
            <pc:docMk/>
            <pc:sldMk cId="3136809413" sldId="472"/>
            <ac:spMk id="74" creationId="{25901D2C-E7F4-2324-E454-BDF7230937BC}"/>
          </ac:spMkLst>
        </pc:spChg>
        <pc:grpChg chg="add del mod ord">
          <ac:chgData name="Stecchezzini, Edoardo" userId="c23929c6-ef98-448c-8832-4318623175f3" providerId="ADAL" clId="{79C825E0-8CD9-4A65-BB61-93D15346B7BE}" dt="2023-07-18T16:22:18.457" v="334" actId="478"/>
          <ac:grpSpMkLst>
            <pc:docMk/>
            <pc:sldMk cId="3136809413" sldId="472"/>
            <ac:grpSpMk id="29" creationId="{9540DC2D-8E95-F304-8F64-3258E0693B2B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0" creationId="{F50B7AD9-637B-7896-B712-6E0B794E0FA7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1" creationId="{A4F3A502-5B1D-3D41-BF87-52430621AE82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2" creationId="{48E19F2E-4458-2828-7B88-F8D083DF35AC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3" creationId="{412C47A7-A5CF-E2D5-5EEF-E4A17FF9289D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4" creationId="{93CFD2CD-B47B-9DA4-B205-81091BD51C6F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5" creationId="{2FA072E8-6695-73D9-D2B6-DA123E5109D5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36" creationId="{163E986C-6CF4-E766-6B9D-EE3708A7E516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47" creationId="{3DA5BF94-ADEE-EDE0-AF2C-435A9DD9DE0C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48" creationId="{E94FAADE-E468-30BF-C0CD-1E371346F7E3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49" creationId="{DC083D21-E0CD-3231-407A-8E34661AD98F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50" creationId="{0834ACC3-D1C8-B7D7-6DA1-DF87D952933D}"/>
          </ac:grpSpMkLst>
        </pc:grpChg>
        <pc:grpChg chg="mod">
          <ac:chgData name="Stecchezzini, Edoardo" userId="c23929c6-ef98-448c-8832-4318623175f3" providerId="ADAL" clId="{79C825E0-8CD9-4A65-BB61-93D15346B7BE}" dt="2023-07-18T16:16:33.793" v="269"/>
          <ac:grpSpMkLst>
            <pc:docMk/>
            <pc:sldMk cId="3136809413" sldId="472"/>
            <ac:grpSpMk id="51" creationId="{4265FEA9-80C9-4F94-6D6B-29CAF03E1D3B}"/>
          </ac:grpSpMkLst>
        </pc:grpChg>
        <pc:picChg chg="del">
          <ac:chgData name="Stecchezzini, Edoardo" userId="c23929c6-ef98-448c-8832-4318623175f3" providerId="ADAL" clId="{79C825E0-8CD9-4A65-BB61-93D15346B7BE}" dt="2023-07-18T16:08:05.011" v="195" actId="478"/>
          <ac:picMkLst>
            <pc:docMk/>
            <pc:sldMk cId="3136809413" sldId="472"/>
            <ac:picMk id="2" creationId="{1A9BA122-B886-2525-7F6E-3BE042A23DEA}"/>
          </ac:picMkLst>
        </pc:picChg>
        <pc:picChg chg="del">
          <ac:chgData name="Stecchezzini, Edoardo" userId="c23929c6-ef98-448c-8832-4318623175f3" providerId="ADAL" clId="{79C825E0-8CD9-4A65-BB61-93D15346B7BE}" dt="2023-07-19T06:54:04.133" v="665" actId="478"/>
          <ac:picMkLst>
            <pc:docMk/>
            <pc:sldMk cId="3136809413" sldId="472"/>
            <ac:picMk id="19" creationId="{9ADC1EA2-98EC-2E8F-95CE-8F7DAEC27378}"/>
          </ac:picMkLst>
        </pc:picChg>
        <pc:picChg chg="add mod">
          <ac:chgData name="Stecchezzini, Edoardo" userId="c23929c6-ef98-448c-8832-4318623175f3" providerId="ADAL" clId="{79C825E0-8CD9-4A65-BB61-93D15346B7BE}" dt="2023-07-19T06:54:05.174" v="666"/>
          <ac:picMkLst>
            <pc:docMk/>
            <pc:sldMk cId="3136809413" sldId="472"/>
            <ac:picMk id="68" creationId="{DD05730B-F11F-DE75-8E20-90E0F96752CF}"/>
          </ac:picMkLst>
        </pc:picChg>
        <pc:picChg chg="del">
          <ac:chgData name="Stecchezzini, Edoardo" userId="c23929c6-ef98-448c-8832-4318623175f3" providerId="ADAL" clId="{79C825E0-8CD9-4A65-BB61-93D15346B7BE}" dt="2023-07-19T06:59:00.607" v="676" actId="478"/>
          <ac:picMkLst>
            <pc:docMk/>
            <pc:sldMk cId="3136809413" sldId="472"/>
            <ac:picMk id="69" creationId="{E8C87503-9D9B-3622-CD12-437FCCE9CB33}"/>
          </ac:picMkLst>
        </pc:picChg>
        <pc:picChg chg="add mod ord">
          <ac:chgData name="Stecchezzini, Edoardo" userId="c23929c6-ef98-448c-8832-4318623175f3" providerId="ADAL" clId="{79C825E0-8CD9-4A65-BB61-93D15346B7BE}" dt="2023-07-19T07:12:36.138" v="736" actId="1076"/>
          <ac:picMkLst>
            <pc:docMk/>
            <pc:sldMk cId="3136809413" sldId="472"/>
            <ac:picMk id="76" creationId="{838AF73A-055F-D8C4-9091-D487236AD235}"/>
          </ac:picMkLst>
        </pc:picChg>
        <pc:cxnChg chg="add mod">
          <ac:chgData name="Stecchezzini, Edoardo" userId="c23929c6-ef98-448c-8832-4318623175f3" providerId="ADAL" clId="{79C825E0-8CD9-4A65-BB61-93D15346B7BE}" dt="2023-07-19T07:07:29.780" v="722" actId="1076"/>
          <ac:cxnSpMkLst>
            <pc:docMk/>
            <pc:sldMk cId="3136809413" sldId="472"/>
            <ac:cxnSpMk id="75" creationId="{A1ED8053-4F45-AF87-D0BF-AFD996C2FFB3}"/>
          </ac:cxnSpMkLst>
        </pc:cxnChg>
      </pc:sldChg>
      <pc:sldChg chg="delSp mod">
        <pc:chgData name="Stecchezzini, Edoardo" userId="c23929c6-ef98-448c-8832-4318623175f3" providerId="ADAL" clId="{79C825E0-8CD9-4A65-BB61-93D15346B7BE}" dt="2023-07-19T06:58:49.538" v="673" actId="478"/>
        <pc:sldMkLst>
          <pc:docMk/>
          <pc:sldMk cId="1029889928" sldId="475"/>
        </pc:sldMkLst>
        <pc:picChg chg="del">
          <ac:chgData name="Stecchezzini, Edoardo" userId="c23929c6-ef98-448c-8832-4318623175f3" providerId="ADAL" clId="{79C825E0-8CD9-4A65-BB61-93D15346B7BE}" dt="2023-07-19T06:58:49.538" v="673" actId="478"/>
          <ac:picMkLst>
            <pc:docMk/>
            <pc:sldMk cId="1029889928" sldId="475"/>
            <ac:picMk id="3" creationId="{64750D23-36CB-DC77-33D5-03B820CFF6CB}"/>
          </ac:picMkLst>
        </pc:picChg>
      </pc:sldChg>
      <pc:sldChg chg="delSp modSp mod">
        <pc:chgData name="Stecchezzini, Edoardo" userId="c23929c6-ef98-448c-8832-4318623175f3" providerId="ADAL" clId="{79C825E0-8CD9-4A65-BB61-93D15346B7BE}" dt="2023-07-19T07:04:07.900" v="713" actId="14100"/>
        <pc:sldMkLst>
          <pc:docMk/>
          <pc:sldMk cId="1457448991" sldId="476"/>
        </pc:sldMkLst>
        <pc:spChg chg="mod">
          <ac:chgData name="Stecchezzini, Edoardo" userId="c23929c6-ef98-448c-8832-4318623175f3" providerId="ADAL" clId="{79C825E0-8CD9-4A65-BB61-93D15346B7BE}" dt="2023-07-19T07:04:07.900" v="713" actId="14100"/>
          <ac:spMkLst>
            <pc:docMk/>
            <pc:sldMk cId="1457448991" sldId="476"/>
            <ac:spMk id="47" creationId="{7DCA4744-0797-4264-AF05-DEDD1C95FFB3}"/>
          </ac:spMkLst>
        </pc:spChg>
        <pc:spChg chg="mod">
          <ac:chgData name="Stecchezzini, Edoardo" userId="c23929c6-ef98-448c-8832-4318623175f3" providerId="ADAL" clId="{79C825E0-8CD9-4A65-BB61-93D15346B7BE}" dt="2023-07-19T07:04:01.735" v="712" actId="1076"/>
          <ac:spMkLst>
            <pc:docMk/>
            <pc:sldMk cId="1457448991" sldId="476"/>
            <ac:spMk id="65" creationId="{D98C693F-4EAC-47F5-9EA7-0ADD3DABCA2D}"/>
          </ac:spMkLst>
        </pc:spChg>
        <pc:picChg chg="del">
          <ac:chgData name="Stecchezzini, Edoardo" userId="c23929c6-ef98-448c-8832-4318623175f3" providerId="ADAL" clId="{79C825E0-8CD9-4A65-BB61-93D15346B7BE}" dt="2023-07-19T06:58:35.993" v="670" actId="478"/>
          <ac:picMkLst>
            <pc:docMk/>
            <pc:sldMk cId="1457448991" sldId="476"/>
            <ac:picMk id="28" creationId="{167A1385-0E39-AC05-C32F-DF679CE05665}"/>
          </ac:picMkLst>
        </pc:picChg>
      </pc:sldChg>
      <pc:sldChg chg="delSp modSp mod">
        <pc:chgData name="Stecchezzini, Edoardo" userId="c23929c6-ef98-448c-8832-4318623175f3" providerId="ADAL" clId="{79C825E0-8CD9-4A65-BB61-93D15346B7BE}" dt="2023-07-19T07:18:51.005" v="773" actId="478"/>
        <pc:sldMkLst>
          <pc:docMk/>
          <pc:sldMk cId="1593550806" sldId="498"/>
        </pc:sldMkLst>
        <pc:graphicFrameChg chg="modGraphic">
          <ac:chgData name="Stecchezzini, Edoardo" userId="c23929c6-ef98-448c-8832-4318623175f3" providerId="ADAL" clId="{79C825E0-8CD9-4A65-BB61-93D15346B7BE}" dt="2023-07-18T14:08:54.829" v="0" actId="2711"/>
          <ac:graphicFrameMkLst>
            <pc:docMk/>
            <pc:sldMk cId="1593550806" sldId="498"/>
            <ac:graphicFrameMk id="16" creationId="{9F1BC595-BF9F-96E0-2ADD-16D834011107}"/>
          </ac:graphicFrameMkLst>
        </pc:graphicFrameChg>
        <pc:picChg chg="del">
          <ac:chgData name="Stecchezzini, Edoardo" userId="c23929c6-ef98-448c-8832-4318623175f3" providerId="ADAL" clId="{79C825E0-8CD9-4A65-BB61-93D15346B7BE}" dt="2023-07-19T07:18:51.005" v="773" actId="478"/>
          <ac:picMkLst>
            <pc:docMk/>
            <pc:sldMk cId="1593550806" sldId="498"/>
            <ac:picMk id="10" creationId="{BBDB7E2D-B6E4-02FC-0741-6E2173718DBD}"/>
          </ac:picMkLst>
        </pc:picChg>
      </pc:sldChg>
      <pc:sldChg chg="delSp mod">
        <pc:chgData name="Stecchezzini, Edoardo" userId="c23929c6-ef98-448c-8832-4318623175f3" providerId="ADAL" clId="{79C825E0-8CD9-4A65-BB61-93D15346B7BE}" dt="2023-07-19T06:58:58.091" v="675" actId="478"/>
        <pc:sldMkLst>
          <pc:docMk/>
          <pc:sldMk cId="3824062848" sldId="499"/>
        </pc:sldMkLst>
        <pc:picChg chg="del">
          <ac:chgData name="Stecchezzini, Edoardo" userId="c23929c6-ef98-448c-8832-4318623175f3" providerId="ADAL" clId="{79C825E0-8CD9-4A65-BB61-93D15346B7BE}" dt="2023-07-19T06:58:58.091" v="675" actId="478"/>
          <ac:picMkLst>
            <pc:docMk/>
            <pc:sldMk cId="3824062848" sldId="499"/>
            <ac:picMk id="3" creationId="{A846B331-63C6-814D-7FBC-F5741F83B531}"/>
          </ac:picMkLst>
        </pc:picChg>
      </pc:sldChg>
      <pc:sldChg chg="addSp delSp modSp mod">
        <pc:chgData name="Stecchezzini, Edoardo" userId="c23929c6-ef98-448c-8832-4318623175f3" providerId="ADAL" clId="{79C825E0-8CD9-4A65-BB61-93D15346B7BE}" dt="2023-07-19T07:17:36.649" v="772" actId="14100"/>
        <pc:sldMkLst>
          <pc:docMk/>
          <pc:sldMk cId="2394493054" sldId="500"/>
        </pc:sldMkLst>
        <pc:spChg chg="del mod">
          <ac:chgData name="Stecchezzini, Edoardo" userId="c23929c6-ef98-448c-8832-4318623175f3" providerId="ADAL" clId="{79C825E0-8CD9-4A65-BB61-93D15346B7BE}" dt="2023-07-19T07:15:50.478" v="743" actId="478"/>
          <ac:spMkLst>
            <pc:docMk/>
            <pc:sldMk cId="2394493054" sldId="500"/>
            <ac:spMk id="9" creationId="{51D02A53-B849-4A84-BF62-3CBEC4973472}"/>
          </ac:spMkLst>
        </pc:spChg>
        <pc:spChg chg="del">
          <ac:chgData name="Stecchezzini, Edoardo" userId="c23929c6-ef98-448c-8832-4318623175f3" providerId="ADAL" clId="{79C825E0-8CD9-4A65-BB61-93D15346B7BE}" dt="2023-07-19T06:54:08.070" v="667" actId="478"/>
          <ac:spMkLst>
            <pc:docMk/>
            <pc:sldMk cId="2394493054" sldId="500"/>
            <ac:spMk id="15" creationId="{08511EF8-CA11-5290-E5EC-E160440413A7}"/>
          </ac:spMkLst>
        </pc:spChg>
        <pc:spChg chg="del">
          <ac:chgData name="Stecchezzini, Edoardo" userId="c23929c6-ef98-448c-8832-4318623175f3" providerId="ADAL" clId="{79C825E0-8CD9-4A65-BB61-93D15346B7BE}" dt="2023-07-18T16:14:23.609" v="248" actId="478"/>
          <ac:spMkLst>
            <pc:docMk/>
            <pc:sldMk cId="2394493054" sldId="500"/>
            <ac:spMk id="17" creationId="{5DD195AA-65BC-6CD7-2957-ECC246451805}"/>
          </ac:spMkLst>
        </pc:spChg>
        <pc:spChg chg="del">
          <ac:chgData name="Stecchezzini, Edoardo" userId="c23929c6-ef98-448c-8832-4318623175f3" providerId="ADAL" clId="{79C825E0-8CD9-4A65-BB61-93D15346B7BE}" dt="2023-07-18T16:52:13.917" v="660" actId="478"/>
          <ac:spMkLst>
            <pc:docMk/>
            <pc:sldMk cId="2394493054" sldId="500"/>
            <ac:spMk id="22" creationId="{925907F9-FF05-392C-3048-B90323F4C383}"/>
          </ac:spMkLst>
        </pc:spChg>
        <pc:spChg chg="add mod">
          <ac:chgData name="Stecchezzini, Edoardo" userId="c23929c6-ef98-448c-8832-4318623175f3" providerId="ADAL" clId="{79C825E0-8CD9-4A65-BB61-93D15346B7BE}" dt="2023-07-18T16:19:36.798" v="314" actId="20577"/>
          <ac:spMkLst>
            <pc:docMk/>
            <pc:sldMk cId="2394493054" sldId="500"/>
            <ac:spMk id="23" creationId="{D255E390-A163-A8B5-DCCA-07D26C3759BC}"/>
          </ac:spMkLst>
        </pc:spChg>
        <pc:spChg chg="add mod">
          <ac:chgData name="Stecchezzini, Edoardo" userId="c23929c6-ef98-448c-8832-4318623175f3" providerId="ADAL" clId="{79C825E0-8CD9-4A65-BB61-93D15346B7BE}" dt="2023-07-19T07:17:28.160" v="769" actId="1076"/>
          <ac:spMkLst>
            <pc:docMk/>
            <pc:sldMk cId="2394493054" sldId="500"/>
            <ac:spMk id="24" creationId="{D3E5822B-796E-F080-EC5B-AFC86F231A03}"/>
          </ac:spMkLst>
        </pc:spChg>
        <pc:spChg chg="add del mod">
          <ac:chgData name="Stecchezzini, Edoardo" userId="c23929c6-ef98-448c-8832-4318623175f3" providerId="ADAL" clId="{79C825E0-8CD9-4A65-BB61-93D15346B7BE}" dt="2023-07-18T16:20:07.021" v="330" actId="478"/>
          <ac:spMkLst>
            <pc:docMk/>
            <pc:sldMk cId="2394493054" sldId="500"/>
            <ac:spMk id="25" creationId="{1578EE9C-6DE8-EF08-5880-0E8F292A8028}"/>
          </ac:spMkLst>
        </pc:spChg>
        <pc:spChg chg="add del mod">
          <ac:chgData name="Stecchezzini, Edoardo" userId="c23929c6-ef98-448c-8832-4318623175f3" providerId="ADAL" clId="{79C825E0-8CD9-4A65-BB61-93D15346B7BE}" dt="2023-07-18T16:20:08.951" v="331" actId="478"/>
          <ac:spMkLst>
            <pc:docMk/>
            <pc:sldMk cId="2394493054" sldId="500"/>
            <ac:spMk id="26" creationId="{D5F61A66-3D2E-935C-1483-4CC8EA868941}"/>
          </ac:spMkLst>
        </pc:spChg>
        <pc:spChg chg="add del mod">
          <ac:chgData name="Stecchezzini, Edoardo" userId="c23929c6-ef98-448c-8832-4318623175f3" providerId="ADAL" clId="{79C825E0-8CD9-4A65-BB61-93D15346B7BE}" dt="2023-07-18T16:20:07.021" v="330" actId="478"/>
          <ac:spMkLst>
            <pc:docMk/>
            <pc:sldMk cId="2394493054" sldId="500"/>
            <ac:spMk id="27" creationId="{52ABB7D4-B219-B79E-B89E-C84E73F34612}"/>
          </ac:spMkLst>
        </pc:spChg>
        <pc:spChg chg="add del mod">
          <ac:chgData name="Stecchezzini, Edoardo" userId="c23929c6-ef98-448c-8832-4318623175f3" providerId="ADAL" clId="{79C825E0-8CD9-4A65-BB61-93D15346B7BE}" dt="2023-07-18T16:20:07.021" v="330" actId="478"/>
          <ac:spMkLst>
            <pc:docMk/>
            <pc:sldMk cId="2394493054" sldId="500"/>
            <ac:spMk id="28" creationId="{38430A96-B5A9-5113-20F9-8461A9B7BB77}"/>
          </ac:spMkLst>
        </pc:spChg>
        <pc:spChg chg="add del mod">
          <ac:chgData name="Stecchezzini, Edoardo" userId="c23929c6-ef98-448c-8832-4318623175f3" providerId="ADAL" clId="{79C825E0-8CD9-4A65-BB61-93D15346B7BE}" dt="2023-07-18T16:34:22.938" v="340" actId="478"/>
          <ac:spMkLst>
            <pc:docMk/>
            <pc:sldMk cId="2394493054" sldId="500"/>
            <ac:spMk id="29" creationId="{07AB61F9-B637-5AD9-DCBF-84E550FCC420}"/>
          </ac:spMkLst>
        </pc:spChg>
        <pc:spChg chg="add del mod">
          <ac:chgData name="Stecchezzini, Edoardo" userId="c23929c6-ef98-448c-8832-4318623175f3" providerId="ADAL" clId="{79C825E0-8CD9-4A65-BB61-93D15346B7BE}" dt="2023-07-18T16:15:25.149" v="258" actId="478"/>
          <ac:spMkLst>
            <pc:docMk/>
            <pc:sldMk cId="2394493054" sldId="500"/>
            <ac:spMk id="30" creationId="{BA669178-AFC7-9912-0EE5-E671AA1D8915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37" creationId="{F3AA6992-DF3B-D18E-AF3F-1D1E8590B3FF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38" creationId="{556D9DFC-7681-D074-EF79-A24A9365A7CC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39" creationId="{704AEC53-D400-457E-BA36-5C5A312A003A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0" creationId="{A3379DBD-3066-9C3E-2366-1278E4AE6258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1" creationId="{25EA3929-D142-93E4-A895-0288D795E355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2" creationId="{A0B920C6-BEF8-D517-F2CB-73867A52AEA8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3" creationId="{4216A5AB-4B17-AE02-5C5B-5E8F2B187BEF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4" creationId="{B7C5C85E-EF87-9B15-2714-AD3D3AA39C44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5" creationId="{EC7D472A-D7A3-7BEE-4047-85D3403C34D1}"/>
          </ac:spMkLst>
        </pc:spChg>
        <pc:spChg chg="mod">
          <ac:chgData name="Stecchezzini, Edoardo" userId="c23929c6-ef98-448c-8832-4318623175f3" providerId="ADAL" clId="{79C825E0-8CD9-4A65-BB61-93D15346B7BE}" dt="2023-07-18T16:16:04.662" v="260" actId="207"/>
          <ac:spMkLst>
            <pc:docMk/>
            <pc:sldMk cId="2394493054" sldId="500"/>
            <ac:spMk id="46" creationId="{637D8ACF-B884-4FB3-4D75-5AE8EC0C3572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3" creationId="{5692E083-17EF-A4C0-2221-74BEFE94CDA6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4" creationId="{66AE7844-6CA4-8A35-30E1-6C0192972647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5" creationId="{F0E08998-A393-3D3C-DD7E-D8C8F64C439D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6" creationId="{D21A293C-5736-B221-191A-A639C0B91066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7" creationId="{572387D4-D3B2-1FA3-C7D5-02B9E8A2CB62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8" creationId="{FC831D91-F45A-2DC7-67C7-84F07DB63588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59" creationId="{05DA32F9-6C05-412A-811B-3F1C9FC992B2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60" creationId="{63698E8B-8237-A6F4-E987-B2544115C893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61" creationId="{9B59A36E-D7AC-8BA0-B1D7-925AEC6336F4}"/>
          </ac:spMkLst>
        </pc:spChg>
        <pc:spChg chg="mod">
          <ac:chgData name="Stecchezzini, Edoardo" userId="c23929c6-ef98-448c-8832-4318623175f3" providerId="ADAL" clId="{79C825E0-8CD9-4A65-BB61-93D15346B7BE}" dt="2023-07-18T16:16:24.373" v="266" actId="571"/>
          <ac:spMkLst>
            <pc:docMk/>
            <pc:sldMk cId="2394493054" sldId="500"/>
            <ac:spMk id="62" creationId="{0251259B-E631-565D-92B4-3E97CB4D74CF}"/>
          </ac:spMkLst>
        </pc:spChg>
        <pc:spChg chg="add del mod">
          <ac:chgData name="Stecchezzini, Edoardo" userId="c23929c6-ef98-448c-8832-4318623175f3" providerId="ADAL" clId="{79C825E0-8CD9-4A65-BB61-93D15346B7BE}" dt="2023-07-18T16:45:10.574" v="374" actId="478"/>
          <ac:spMkLst>
            <pc:docMk/>
            <pc:sldMk cId="2394493054" sldId="500"/>
            <ac:spMk id="64" creationId="{CFA152FD-2E3F-82D1-838D-69A43BB49AE2}"/>
          </ac:spMkLst>
        </pc:spChg>
        <pc:spChg chg="add del mod">
          <ac:chgData name="Stecchezzini, Edoardo" userId="c23929c6-ef98-448c-8832-4318623175f3" providerId="ADAL" clId="{79C825E0-8CD9-4A65-BB61-93D15346B7BE}" dt="2023-07-18T16:45:10.574" v="374" actId="478"/>
          <ac:spMkLst>
            <pc:docMk/>
            <pc:sldMk cId="2394493054" sldId="500"/>
            <ac:spMk id="65" creationId="{0BBFE3D6-663B-CACC-555F-440DE08AA7F6}"/>
          </ac:spMkLst>
        </pc:spChg>
        <pc:spChg chg="add del mod">
          <ac:chgData name="Stecchezzini, Edoardo" userId="c23929c6-ef98-448c-8832-4318623175f3" providerId="ADAL" clId="{79C825E0-8CD9-4A65-BB61-93D15346B7BE}" dt="2023-07-18T16:45:10.574" v="374" actId="478"/>
          <ac:spMkLst>
            <pc:docMk/>
            <pc:sldMk cId="2394493054" sldId="500"/>
            <ac:spMk id="66" creationId="{65F77B30-C36C-5411-3D60-86AE5861F3C4}"/>
          </ac:spMkLst>
        </pc:spChg>
        <pc:spChg chg="add del mod">
          <ac:chgData name="Stecchezzini, Edoardo" userId="c23929c6-ef98-448c-8832-4318623175f3" providerId="ADAL" clId="{79C825E0-8CD9-4A65-BB61-93D15346B7BE}" dt="2023-07-18T16:45:10.574" v="374" actId="478"/>
          <ac:spMkLst>
            <pc:docMk/>
            <pc:sldMk cId="2394493054" sldId="500"/>
            <ac:spMk id="67" creationId="{9BA3BCDC-66DC-151D-FF05-101705BE15C4}"/>
          </ac:spMkLst>
        </pc:spChg>
        <pc:spChg chg="add mod ord">
          <ac:chgData name="Stecchezzini, Edoardo" userId="c23929c6-ef98-448c-8832-4318623175f3" providerId="ADAL" clId="{79C825E0-8CD9-4A65-BB61-93D15346B7BE}" dt="2023-07-19T07:17:36.649" v="772" actId="14100"/>
          <ac:spMkLst>
            <pc:docMk/>
            <pc:sldMk cId="2394493054" sldId="500"/>
            <ac:spMk id="68" creationId="{B1346343-F5C9-CD00-F680-AD5E3458D1C9}"/>
          </ac:spMkLst>
        </pc:spChg>
        <pc:spChg chg="add mod">
          <ac:chgData name="Stecchezzini, Edoardo" userId="c23929c6-ef98-448c-8832-4318623175f3" providerId="ADAL" clId="{79C825E0-8CD9-4A65-BB61-93D15346B7BE}" dt="2023-07-19T07:17:33.842" v="771" actId="1076"/>
          <ac:spMkLst>
            <pc:docMk/>
            <pc:sldMk cId="2394493054" sldId="500"/>
            <ac:spMk id="71" creationId="{6C836BAA-5676-EBCC-890C-38534D83FA5A}"/>
          </ac:spMkLst>
        </pc:spChg>
        <pc:spChg chg="del">
          <ac:chgData name="Stecchezzini, Edoardo" userId="c23929c6-ef98-448c-8832-4318623175f3" providerId="ADAL" clId="{79C825E0-8CD9-4A65-BB61-93D15346B7BE}" dt="2023-07-19T07:15:29.517" v="739" actId="478"/>
          <ac:spMkLst>
            <pc:docMk/>
            <pc:sldMk cId="2394493054" sldId="500"/>
            <ac:spMk id="73" creationId="{1E3B537D-9456-096F-738A-7AE82258C183}"/>
          </ac:spMkLst>
        </pc:spChg>
        <pc:spChg chg="add mod">
          <ac:chgData name="Stecchezzini, Edoardo" userId="c23929c6-ef98-448c-8832-4318623175f3" providerId="ADAL" clId="{79C825E0-8CD9-4A65-BB61-93D15346B7BE}" dt="2023-07-19T06:54:08.711" v="668"/>
          <ac:spMkLst>
            <pc:docMk/>
            <pc:sldMk cId="2394493054" sldId="500"/>
            <ac:spMk id="74" creationId="{8351A38F-DE57-68CE-FD7C-2BA587830A3A}"/>
          </ac:spMkLst>
        </pc:spChg>
        <pc:spChg chg="add del mod">
          <ac:chgData name="Stecchezzini, Edoardo" userId="c23929c6-ef98-448c-8832-4318623175f3" providerId="ADAL" clId="{79C825E0-8CD9-4A65-BB61-93D15346B7BE}" dt="2023-07-19T07:15:52.728" v="744" actId="478"/>
          <ac:spMkLst>
            <pc:docMk/>
            <pc:sldMk cId="2394493054" sldId="500"/>
            <ac:spMk id="77" creationId="{EEDA3FAD-F44B-B3CA-2CEE-9354BD9088DB}"/>
          </ac:spMkLst>
        </pc:spChg>
        <pc:spChg chg="add del">
          <ac:chgData name="Stecchezzini, Edoardo" userId="c23929c6-ef98-448c-8832-4318623175f3" providerId="ADAL" clId="{79C825E0-8CD9-4A65-BB61-93D15346B7BE}" dt="2023-07-19T07:15:57.629" v="746" actId="22"/>
          <ac:spMkLst>
            <pc:docMk/>
            <pc:sldMk cId="2394493054" sldId="500"/>
            <ac:spMk id="79" creationId="{776828FE-FAE4-3C32-86AB-DF1B6D95565A}"/>
          </ac:spMkLst>
        </pc:spChg>
        <pc:spChg chg="add del">
          <ac:chgData name="Stecchezzini, Edoardo" userId="c23929c6-ef98-448c-8832-4318623175f3" providerId="ADAL" clId="{79C825E0-8CD9-4A65-BB61-93D15346B7BE}" dt="2023-07-19T07:15:59.375" v="748" actId="22"/>
          <ac:spMkLst>
            <pc:docMk/>
            <pc:sldMk cId="2394493054" sldId="500"/>
            <ac:spMk id="81" creationId="{FBDD4D40-59C4-EE52-6D51-75F77E33D031}"/>
          </ac:spMkLst>
        </pc:spChg>
        <pc:spChg chg="add mod">
          <ac:chgData name="Stecchezzini, Edoardo" userId="c23929c6-ef98-448c-8832-4318623175f3" providerId="ADAL" clId="{79C825E0-8CD9-4A65-BB61-93D15346B7BE}" dt="2023-07-19T07:17:21.391" v="768" actId="14100"/>
          <ac:spMkLst>
            <pc:docMk/>
            <pc:sldMk cId="2394493054" sldId="500"/>
            <ac:spMk id="83" creationId="{DCFA0D8E-6C05-E616-8653-A46D7A9E7706}"/>
          </ac:spMkLst>
        </pc:spChg>
        <pc:grpChg chg="add mod">
          <ac:chgData name="Stecchezzini, Edoardo" userId="c23929c6-ef98-448c-8832-4318623175f3" providerId="ADAL" clId="{79C825E0-8CD9-4A65-BB61-93D15346B7BE}" dt="2023-07-18T16:16:26.637" v="267" actId="164"/>
          <ac:grpSpMkLst>
            <pc:docMk/>
            <pc:sldMk cId="2394493054" sldId="500"/>
            <ac:grpSpMk id="31" creationId="{5976459A-E794-6CB5-C4DB-350EB792555C}"/>
          </ac:grpSpMkLst>
        </pc:grpChg>
        <pc:grpChg chg="mod">
          <ac:chgData name="Stecchezzini, Edoardo" userId="c23929c6-ef98-448c-8832-4318623175f3" providerId="ADAL" clId="{79C825E0-8CD9-4A65-BB61-93D15346B7BE}" dt="2023-07-18T16:16:04.662" v="260" actId="207"/>
          <ac:grpSpMkLst>
            <pc:docMk/>
            <pc:sldMk cId="2394493054" sldId="500"/>
            <ac:grpSpMk id="32" creationId="{9F276817-1F82-4D7E-A692-29044ACAEFCB}"/>
          </ac:grpSpMkLst>
        </pc:grpChg>
        <pc:grpChg chg="mod">
          <ac:chgData name="Stecchezzini, Edoardo" userId="c23929c6-ef98-448c-8832-4318623175f3" providerId="ADAL" clId="{79C825E0-8CD9-4A65-BB61-93D15346B7BE}" dt="2023-07-18T16:16:04.662" v="260" actId="207"/>
          <ac:grpSpMkLst>
            <pc:docMk/>
            <pc:sldMk cId="2394493054" sldId="500"/>
            <ac:grpSpMk id="33" creationId="{EDE00868-D96D-DB96-0FF4-84E34C6DD250}"/>
          </ac:grpSpMkLst>
        </pc:grpChg>
        <pc:grpChg chg="mod">
          <ac:chgData name="Stecchezzini, Edoardo" userId="c23929c6-ef98-448c-8832-4318623175f3" providerId="ADAL" clId="{79C825E0-8CD9-4A65-BB61-93D15346B7BE}" dt="2023-07-18T16:16:04.662" v="260" actId="207"/>
          <ac:grpSpMkLst>
            <pc:docMk/>
            <pc:sldMk cId="2394493054" sldId="500"/>
            <ac:grpSpMk id="34" creationId="{B17D86A5-49E5-F053-88FD-01FC1C96502F}"/>
          </ac:grpSpMkLst>
        </pc:grpChg>
        <pc:grpChg chg="mod">
          <ac:chgData name="Stecchezzini, Edoardo" userId="c23929c6-ef98-448c-8832-4318623175f3" providerId="ADAL" clId="{79C825E0-8CD9-4A65-BB61-93D15346B7BE}" dt="2023-07-18T16:16:04.662" v="260" actId="207"/>
          <ac:grpSpMkLst>
            <pc:docMk/>
            <pc:sldMk cId="2394493054" sldId="500"/>
            <ac:grpSpMk id="35" creationId="{14A93DD8-3FC7-5346-6BF5-22554D46D33F}"/>
          </ac:grpSpMkLst>
        </pc:grpChg>
        <pc:grpChg chg="mod">
          <ac:chgData name="Stecchezzini, Edoardo" userId="c23929c6-ef98-448c-8832-4318623175f3" providerId="ADAL" clId="{79C825E0-8CD9-4A65-BB61-93D15346B7BE}" dt="2023-07-18T16:16:04.662" v="260" actId="207"/>
          <ac:grpSpMkLst>
            <pc:docMk/>
            <pc:sldMk cId="2394493054" sldId="500"/>
            <ac:grpSpMk id="36" creationId="{641269A2-1AC3-8E35-12AC-5EFCDA07F64A}"/>
          </ac:grpSpMkLst>
        </pc:grpChg>
        <pc:grpChg chg="add mod">
          <ac:chgData name="Stecchezzini, Edoardo" userId="c23929c6-ef98-448c-8832-4318623175f3" providerId="ADAL" clId="{79C825E0-8CD9-4A65-BB61-93D15346B7BE}" dt="2023-07-18T16:16:26.637" v="267" actId="164"/>
          <ac:grpSpMkLst>
            <pc:docMk/>
            <pc:sldMk cId="2394493054" sldId="500"/>
            <ac:grpSpMk id="47" creationId="{AF10F162-EDEA-BF51-C1A0-35AA36835BEE}"/>
          </ac:grpSpMkLst>
        </pc:grpChg>
        <pc:grpChg chg="mod">
          <ac:chgData name="Stecchezzini, Edoardo" userId="c23929c6-ef98-448c-8832-4318623175f3" providerId="ADAL" clId="{79C825E0-8CD9-4A65-BB61-93D15346B7BE}" dt="2023-07-18T16:16:24.373" v="266" actId="571"/>
          <ac:grpSpMkLst>
            <pc:docMk/>
            <pc:sldMk cId="2394493054" sldId="500"/>
            <ac:grpSpMk id="48" creationId="{E222E62A-6BAD-E999-A9CC-0B62C2E2A21D}"/>
          </ac:grpSpMkLst>
        </pc:grpChg>
        <pc:grpChg chg="mod">
          <ac:chgData name="Stecchezzini, Edoardo" userId="c23929c6-ef98-448c-8832-4318623175f3" providerId="ADAL" clId="{79C825E0-8CD9-4A65-BB61-93D15346B7BE}" dt="2023-07-18T16:16:24.373" v="266" actId="571"/>
          <ac:grpSpMkLst>
            <pc:docMk/>
            <pc:sldMk cId="2394493054" sldId="500"/>
            <ac:grpSpMk id="49" creationId="{79EDD567-C0E8-F563-3288-FCAE909456BC}"/>
          </ac:grpSpMkLst>
        </pc:grpChg>
        <pc:grpChg chg="mod">
          <ac:chgData name="Stecchezzini, Edoardo" userId="c23929c6-ef98-448c-8832-4318623175f3" providerId="ADAL" clId="{79C825E0-8CD9-4A65-BB61-93D15346B7BE}" dt="2023-07-18T16:16:24.373" v="266" actId="571"/>
          <ac:grpSpMkLst>
            <pc:docMk/>
            <pc:sldMk cId="2394493054" sldId="500"/>
            <ac:grpSpMk id="50" creationId="{D22EB0C8-DBD0-A937-2AF1-6CA5B915C2D4}"/>
          </ac:grpSpMkLst>
        </pc:grpChg>
        <pc:grpChg chg="mod">
          <ac:chgData name="Stecchezzini, Edoardo" userId="c23929c6-ef98-448c-8832-4318623175f3" providerId="ADAL" clId="{79C825E0-8CD9-4A65-BB61-93D15346B7BE}" dt="2023-07-18T16:16:24.373" v="266" actId="571"/>
          <ac:grpSpMkLst>
            <pc:docMk/>
            <pc:sldMk cId="2394493054" sldId="500"/>
            <ac:grpSpMk id="51" creationId="{1A777405-9592-829E-41D0-4AD945EDE529}"/>
          </ac:grpSpMkLst>
        </pc:grpChg>
        <pc:grpChg chg="mod">
          <ac:chgData name="Stecchezzini, Edoardo" userId="c23929c6-ef98-448c-8832-4318623175f3" providerId="ADAL" clId="{79C825E0-8CD9-4A65-BB61-93D15346B7BE}" dt="2023-07-18T16:16:24.373" v="266" actId="571"/>
          <ac:grpSpMkLst>
            <pc:docMk/>
            <pc:sldMk cId="2394493054" sldId="500"/>
            <ac:grpSpMk id="52" creationId="{9A4316A1-E519-6425-4621-C6F81B3B7040}"/>
          </ac:grpSpMkLst>
        </pc:grpChg>
        <pc:grpChg chg="add del mod">
          <ac:chgData name="Stecchezzini, Edoardo" userId="c23929c6-ef98-448c-8832-4318623175f3" providerId="ADAL" clId="{79C825E0-8CD9-4A65-BB61-93D15346B7BE}" dt="2023-07-18T16:22:24.187" v="336" actId="478"/>
          <ac:grpSpMkLst>
            <pc:docMk/>
            <pc:sldMk cId="2394493054" sldId="500"/>
            <ac:grpSpMk id="63" creationId="{62618961-AE22-018F-898E-301DFFA09E33}"/>
          </ac:grpSpMkLst>
        </pc:grpChg>
        <pc:picChg chg="del">
          <ac:chgData name="Stecchezzini, Edoardo" userId="c23929c6-ef98-448c-8832-4318623175f3" providerId="ADAL" clId="{79C825E0-8CD9-4A65-BB61-93D15346B7BE}" dt="2023-07-18T16:14:21.384" v="247" actId="478"/>
          <ac:picMkLst>
            <pc:docMk/>
            <pc:sldMk cId="2394493054" sldId="500"/>
            <ac:picMk id="5" creationId="{79188703-80F9-1988-E567-6B007150AC18}"/>
          </ac:picMkLst>
        </pc:picChg>
        <pc:picChg chg="del">
          <ac:chgData name="Stecchezzini, Edoardo" userId="c23929c6-ef98-448c-8832-4318623175f3" providerId="ADAL" clId="{79C825E0-8CD9-4A65-BB61-93D15346B7BE}" dt="2023-07-19T06:54:08.070" v="667" actId="478"/>
          <ac:picMkLst>
            <pc:docMk/>
            <pc:sldMk cId="2394493054" sldId="500"/>
            <ac:picMk id="16" creationId="{D6C776B3-623D-8BB8-9B0B-27204F12271C}"/>
          </ac:picMkLst>
        </pc:picChg>
        <pc:picChg chg="add mod ord">
          <ac:chgData name="Stecchezzini, Edoardo" userId="c23929c6-ef98-448c-8832-4318623175f3" providerId="ADAL" clId="{79C825E0-8CD9-4A65-BB61-93D15346B7BE}" dt="2023-07-18T16:48:38.432" v="550" actId="29295"/>
          <ac:picMkLst>
            <pc:docMk/>
            <pc:sldMk cId="2394493054" sldId="500"/>
            <ac:picMk id="72" creationId="{C02854A9-8E72-5485-02AA-08EB028815CE}"/>
          </ac:picMkLst>
        </pc:picChg>
        <pc:picChg chg="add mod">
          <ac:chgData name="Stecchezzini, Edoardo" userId="c23929c6-ef98-448c-8832-4318623175f3" providerId="ADAL" clId="{79C825E0-8CD9-4A65-BB61-93D15346B7BE}" dt="2023-07-19T06:54:08.711" v="668"/>
          <ac:picMkLst>
            <pc:docMk/>
            <pc:sldMk cId="2394493054" sldId="500"/>
            <ac:picMk id="75" creationId="{FD7D846C-46A1-E34F-6BB4-B7174CFA3B47}"/>
          </ac:picMkLst>
        </pc:picChg>
        <pc:picChg chg="del">
          <ac:chgData name="Stecchezzini, Edoardo" userId="c23929c6-ef98-448c-8832-4318623175f3" providerId="ADAL" clId="{79C825E0-8CD9-4A65-BB61-93D15346B7BE}" dt="2023-07-19T06:59:03.197" v="677" actId="478"/>
          <ac:picMkLst>
            <pc:docMk/>
            <pc:sldMk cId="2394493054" sldId="500"/>
            <ac:picMk id="95" creationId="{BC01179A-D751-4151-73CB-B72A75800E9E}"/>
          </ac:picMkLst>
        </pc:picChg>
        <pc:cxnChg chg="add">
          <ac:chgData name="Stecchezzini, Edoardo" userId="c23929c6-ef98-448c-8832-4318623175f3" providerId="ADAL" clId="{79C825E0-8CD9-4A65-BB61-93D15346B7BE}" dt="2023-07-18T16:45:38.012" v="377" actId="11529"/>
          <ac:cxnSpMkLst>
            <pc:docMk/>
            <pc:sldMk cId="2394493054" sldId="500"/>
            <ac:cxnSpMk id="70" creationId="{B14E0848-1057-8C6E-4DFA-38C31417B0AF}"/>
          </ac:cxnSpMkLst>
        </pc:cxnChg>
        <pc:cxnChg chg="add mod">
          <ac:chgData name="Stecchezzini, Edoardo" userId="c23929c6-ef98-448c-8832-4318623175f3" providerId="ADAL" clId="{79C825E0-8CD9-4A65-BB61-93D15346B7BE}" dt="2023-07-19T07:17:30.754" v="770" actId="1076"/>
          <ac:cxnSpMkLst>
            <pc:docMk/>
            <pc:sldMk cId="2394493054" sldId="500"/>
            <ac:cxnSpMk id="84" creationId="{97D5CF62-5C45-066D-2CA0-9503CBF2A25F}"/>
          </ac:cxnSpMkLst>
        </pc:cxnChg>
      </pc:sldChg>
      <pc:sldChg chg="addSp delSp modSp mod">
        <pc:chgData name="Stecchezzini, Edoardo" userId="c23929c6-ef98-448c-8832-4318623175f3" providerId="ADAL" clId="{79C825E0-8CD9-4A65-BB61-93D15346B7BE}" dt="2023-07-19T07:38:23.242" v="774" actId="14100"/>
        <pc:sldMkLst>
          <pc:docMk/>
          <pc:sldMk cId="1972835333" sldId="1532"/>
        </pc:sldMkLst>
        <pc:spChg chg="del mod">
          <ac:chgData name="Stecchezzini, Edoardo" userId="c23929c6-ef98-448c-8832-4318623175f3" providerId="ADAL" clId="{79C825E0-8CD9-4A65-BB61-93D15346B7BE}" dt="2023-07-18T14:29:03.064" v="82" actId="478"/>
          <ac:spMkLst>
            <pc:docMk/>
            <pc:sldMk cId="1972835333" sldId="1532"/>
            <ac:spMk id="4" creationId="{FA578684-CE80-551C-339C-651596033D16}"/>
          </ac:spMkLst>
        </pc:spChg>
        <pc:spChg chg="mod">
          <ac:chgData name="Stecchezzini, Edoardo" userId="c23929c6-ef98-448c-8832-4318623175f3" providerId="ADAL" clId="{79C825E0-8CD9-4A65-BB61-93D15346B7BE}" dt="2023-07-18T16:02:44.458" v="155" actId="1076"/>
          <ac:spMkLst>
            <pc:docMk/>
            <pc:sldMk cId="1972835333" sldId="1532"/>
            <ac:spMk id="16" creationId="{022D294E-13BE-DEC2-CACF-BAF85EFB2707}"/>
          </ac:spMkLst>
        </pc:spChg>
        <pc:spChg chg="mod">
          <ac:chgData name="Stecchezzini, Edoardo" userId="c23929c6-ef98-448c-8832-4318623175f3" providerId="ADAL" clId="{79C825E0-8CD9-4A65-BB61-93D15346B7BE}" dt="2023-07-19T07:10:01.131" v="729" actId="113"/>
          <ac:spMkLst>
            <pc:docMk/>
            <pc:sldMk cId="1972835333" sldId="1532"/>
            <ac:spMk id="18" creationId="{967BB33C-B6C5-CA1C-7503-FD548547FF6B}"/>
          </ac:spMkLst>
        </pc:spChg>
        <pc:spChg chg="del">
          <ac:chgData name="Stecchezzini, Edoardo" userId="c23929c6-ef98-448c-8832-4318623175f3" providerId="ADAL" clId="{79C825E0-8CD9-4A65-BB61-93D15346B7BE}" dt="2023-07-18T14:27:09.787" v="16" actId="478"/>
          <ac:spMkLst>
            <pc:docMk/>
            <pc:sldMk cId="1972835333" sldId="1532"/>
            <ac:spMk id="19" creationId="{1B10CDC0-188A-0573-B43C-4CD37D8505E8}"/>
          </ac:spMkLst>
        </pc:spChg>
        <pc:spChg chg="del mod">
          <ac:chgData name="Stecchezzini, Edoardo" userId="c23929c6-ef98-448c-8832-4318623175f3" providerId="ADAL" clId="{79C825E0-8CD9-4A65-BB61-93D15346B7BE}" dt="2023-07-18T14:29:05.398" v="83" actId="478"/>
          <ac:spMkLst>
            <pc:docMk/>
            <pc:sldMk cId="1972835333" sldId="1532"/>
            <ac:spMk id="20" creationId="{34705918-D4E9-E97B-1779-E9F6DAFC46CB}"/>
          </ac:spMkLst>
        </pc:spChg>
        <pc:spChg chg="del mod">
          <ac:chgData name="Stecchezzini, Edoardo" userId="c23929c6-ef98-448c-8832-4318623175f3" providerId="ADAL" clId="{79C825E0-8CD9-4A65-BB61-93D15346B7BE}" dt="2023-07-18T14:27:45.732" v="24" actId="478"/>
          <ac:spMkLst>
            <pc:docMk/>
            <pc:sldMk cId="1972835333" sldId="1532"/>
            <ac:spMk id="21" creationId="{45B80303-7ED4-76D5-3BC2-8409D14A3072}"/>
          </ac:spMkLst>
        </pc:spChg>
        <pc:spChg chg="del">
          <ac:chgData name="Stecchezzini, Edoardo" userId="c23929c6-ef98-448c-8832-4318623175f3" providerId="ADAL" clId="{79C825E0-8CD9-4A65-BB61-93D15346B7BE}" dt="2023-07-18T14:10:39.656" v="3" actId="478"/>
          <ac:spMkLst>
            <pc:docMk/>
            <pc:sldMk cId="1972835333" sldId="1532"/>
            <ac:spMk id="22" creationId="{2299EE87-E876-C13D-477A-2C168E9D95DF}"/>
          </ac:spMkLst>
        </pc:spChg>
        <pc:spChg chg="add mod">
          <ac:chgData name="Stecchezzini, Edoardo" userId="c23929c6-ef98-448c-8832-4318623175f3" providerId="ADAL" clId="{79C825E0-8CD9-4A65-BB61-93D15346B7BE}" dt="2023-07-18T16:10:56.008" v="219" actId="20577"/>
          <ac:spMkLst>
            <pc:docMk/>
            <pc:sldMk cId="1972835333" sldId="1532"/>
            <ac:spMk id="23" creationId="{D1BA6DE7-799E-EA25-9409-B3F745888127}"/>
          </ac:spMkLst>
        </pc:spChg>
        <pc:spChg chg="mod">
          <ac:chgData name="Stecchezzini, Edoardo" userId="c23929c6-ef98-448c-8832-4318623175f3" providerId="ADAL" clId="{79C825E0-8CD9-4A65-BB61-93D15346B7BE}" dt="2023-07-18T14:10:36.404" v="2" actId="14100"/>
          <ac:spMkLst>
            <pc:docMk/>
            <pc:sldMk cId="1972835333" sldId="1532"/>
            <ac:spMk id="24" creationId="{178D5EED-DED1-3F55-03DC-9FF73F5B088D}"/>
          </ac:spMkLst>
        </pc:spChg>
        <pc:spChg chg="add mod">
          <ac:chgData name="Stecchezzini, Edoardo" userId="c23929c6-ef98-448c-8832-4318623175f3" providerId="ADAL" clId="{79C825E0-8CD9-4A65-BB61-93D15346B7BE}" dt="2023-07-19T07:13:18.152" v="738" actId="20577"/>
          <ac:spMkLst>
            <pc:docMk/>
            <pc:sldMk cId="1972835333" sldId="1532"/>
            <ac:spMk id="26" creationId="{C6163B78-CAB7-BF88-0B4F-1C0D21BA7A1D}"/>
          </ac:spMkLst>
        </pc:spChg>
        <pc:spChg chg="add del mod">
          <ac:chgData name="Stecchezzini, Edoardo" userId="c23929c6-ef98-448c-8832-4318623175f3" providerId="ADAL" clId="{79C825E0-8CD9-4A65-BB61-93D15346B7BE}" dt="2023-07-18T14:27:36.617" v="22" actId="478"/>
          <ac:spMkLst>
            <pc:docMk/>
            <pc:sldMk cId="1972835333" sldId="1532"/>
            <ac:spMk id="27" creationId="{F50F606C-5FE2-8F3D-889F-AC8940CC7553}"/>
          </ac:spMkLst>
        </pc:spChg>
        <pc:spChg chg="add mod">
          <ac:chgData name="Stecchezzini, Edoardo" userId="c23929c6-ef98-448c-8832-4318623175f3" providerId="ADAL" clId="{79C825E0-8CD9-4A65-BB61-93D15346B7BE}" dt="2023-07-19T07:38:23.242" v="774" actId="14100"/>
          <ac:spMkLst>
            <pc:docMk/>
            <pc:sldMk cId="1972835333" sldId="1532"/>
            <ac:spMk id="29" creationId="{7541CDF2-6A8D-CB0A-0A5C-852E5B86FF51}"/>
          </ac:spMkLst>
        </pc:spChg>
        <pc:spChg chg="add mod">
          <ac:chgData name="Stecchezzini, Edoardo" userId="c23929c6-ef98-448c-8832-4318623175f3" providerId="ADAL" clId="{79C825E0-8CD9-4A65-BB61-93D15346B7BE}" dt="2023-07-18T16:11:05.179" v="223" actId="20577"/>
          <ac:spMkLst>
            <pc:docMk/>
            <pc:sldMk cId="1972835333" sldId="1532"/>
            <ac:spMk id="30" creationId="{A32D1CDE-8451-0E9A-82CB-95C92DB5CF5A}"/>
          </ac:spMkLst>
        </pc:spChg>
        <pc:spChg chg="add mod">
          <ac:chgData name="Stecchezzini, Edoardo" userId="c23929c6-ef98-448c-8832-4318623175f3" providerId="ADAL" clId="{79C825E0-8CD9-4A65-BB61-93D15346B7BE}" dt="2023-07-18T16:17:00.612" v="277" actId="20577"/>
          <ac:spMkLst>
            <pc:docMk/>
            <pc:sldMk cId="1972835333" sldId="1532"/>
            <ac:spMk id="31" creationId="{01CD599C-24A1-038A-8C7C-25637FBD3924}"/>
          </ac:spMkLst>
        </pc:spChg>
        <pc:spChg chg="add mod">
          <ac:chgData name="Stecchezzini, Edoardo" userId="c23929c6-ef98-448c-8832-4318623175f3" providerId="ADAL" clId="{79C825E0-8CD9-4A65-BB61-93D15346B7BE}" dt="2023-07-18T16:57:43.282" v="664" actId="20577"/>
          <ac:spMkLst>
            <pc:docMk/>
            <pc:sldMk cId="1972835333" sldId="1532"/>
            <ac:spMk id="32" creationId="{8841AEBB-218E-6DD2-46AC-F9573EDDEE4E}"/>
          </ac:spMkLst>
        </pc:spChg>
        <pc:spChg chg="add mod">
          <ac:chgData name="Stecchezzini, Edoardo" userId="c23929c6-ef98-448c-8832-4318623175f3" providerId="ADAL" clId="{79C825E0-8CD9-4A65-BB61-93D15346B7BE}" dt="2023-07-18T16:17:03.408" v="279" actId="20577"/>
          <ac:spMkLst>
            <pc:docMk/>
            <pc:sldMk cId="1972835333" sldId="1532"/>
            <ac:spMk id="33" creationId="{56DE0472-D6F7-DFDF-C3DE-60A35B41B574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2" creationId="{28D3676E-B6EA-865A-70FD-0BE28EDFEA51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3" creationId="{97EB19A6-9D1C-45D2-98A6-60B8F902E5EB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4" creationId="{3D944933-5402-8509-6667-E31FD7BCC4C9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5" creationId="{3A2A0CAF-ED2F-939C-860E-8810D9E6A96D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6" creationId="{165BE55C-6AFF-F8A4-5D27-382BFA254C85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7" creationId="{37721D1F-C040-3E23-393D-0204BED08B86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49" creationId="{228F588F-6C70-983A-3E0F-DE4BE9541D9F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50" creationId="{47BEDF72-0EC1-5B48-B058-5B296D4B30DF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51" creationId="{C76497EB-8CCB-F5CB-707D-0DA37BC512E9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52" creationId="{FB345513-9E86-CEF2-8FA3-AB99C417C8D3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58" creationId="{8AAA8B7E-684E-1865-AB37-9A40D08B7154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59" creationId="{40B96A55-54AC-42FF-86C3-70D75E6F50F5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0" creationId="{DE20C0F0-4EF7-C6BA-156D-872F405C0B1D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1" creationId="{76F38138-5E12-578E-1D39-3552E8D773FD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2" creationId="{BA4341C9-5346-34E5-0424-8F108130E42E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3" creationId="{B58C4BD5-B8C9-FC3D-B36B-3E9F3A63ACE5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4" creationId="{3CFF3877-0F6F-EEA4-8312-79A634AC04D4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5" creationId="{DD2E8077-F5D8-BA9D-0DCC-D2E91AB8DD58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6" creationId="{770AA78F-3F6A-AA9B-A13A-134BADCDC577}"/>
          </ac:spMkLst>
        </pc:spChg>
        <pc:spChg chg="mod">
          <ac:chgData name="Stecchezzini, Edoardo" userId="c23929c6-ef98-448c-8832-4318623175f3" providerId="ADAL" clId="{79C825E0-8CD9-4A65-BB61-93D15346B7BE}" dt="2023-07-18T16:16:30.056" v="268"/>
          <ac:spMkLst>
            <pc:docMk/>
            <pc:sldMk cId="1972835333" sldId="1532"/>
            <ac:spMk id="67" creationId="{BBF36168-F15A-0389-2C66-DFDE12683DF3}"/>
          </ac:spMkLst>
        </pc:spChg>
        <pc:spChg chg="add mod">
          <ac:chgData name="Stecchezzini, Edoardo" userId="c23929c6-ef98-448c-8832-4318623175f3" providerId="ADAL" clId="{79C825E0-8CD9-4A65-BB61-93D15346B7BE}" dt="2023-07-18T16:49:08.463" v="556" actId="207"/>
          <ac:spMkLst>
            <pc:docMk/>
            <pc:sldMk cId="1972835333" sldId="1532"/>
            <ac:spMk id="68" creationId="{6E46FAE8-3873-DC85-F68F-CD9A662F41F6}"/>
          </ac:spMkLst>
        </pc:spChg>
        <pc:grpChg chg="add del mod">
          <ac:chgData name="Stecchezzini, Edoardo" userId="c23929c6-ef98-448c-8832-4318623175f3" providerId="ADAL" clId="{79C825E0-8CD9-4A65-BB61-93D15346B7BE}" dt="2023-07-18T16:22:22.007" v="335" actId="478"/>
          <ac:grpSpMkLst>
            <pc:docMk/>
            <pc:sldMk cId="1972835333" sldId="1532"/>
            <ac:grpSpMk id="34" creationId="{2EB43DCF-7E89-676B-67B2-459633BC838D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35" creationId="{3EABD4EB-50B9-F4B9-70EC-10ECAAB7F1B7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36" creationId="{D8A15AF7-4D65-E4FD-8F1D-4BD53E210883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37" creationId="{8FE3657B-3E59-0CAC-818C-15FB9265BF96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38" creationId="{F78A640B-61D1-3AAD-338F-1A42AF9EA03D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39" creationId="{F5CD8F28-AB46-8F0F-8E2A-EBAFF35B43E7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40" creationId="{3267F694-A67F-BC73-129E-10957EEC8006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41" creationId="{4B025DFC-DAC9-2E0A-6EF7-A9E07E792F40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53" creationId="{A03F6401-3220-D102-1868-729C19D9C00B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54" creationId="{26A32C69-019A-D6D1-BB8E-5250CE3ACADD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55" creationId="{102A6B96-F917-0F29-31F5-E81929EA1CC8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56" creationId="{30374328-DB5F-978B-87D7-25A39E74CE51}"/>
          </ac:grpSpMkLst>
        </pc:grpChg>
        <pc:grpChg chg="mod">
          <ac:chgData name="Stecchezzini, Edoardo" userId="c23929c6-ef98-448c-8832-4318623175f3" providerId="ADAL" clId="{79C825E0-8CD9-4A65-BB61-93D15346B7BE}" dt="2023-07-18T16:16:30.056" v="268"/>
          <ac:grpSpMkLst>
            <pc:docMk/>
            <pc:sldMk cId="1972835333" sldId="1532"/>
            <ac:grpSpMk id="57" creationId="{86639A74-12C9-E8C5-CC55-DF1B0B195B46}"/>
          </ac:grpSpMkLst>
        </pc:grpChg>
        <pc:picChg chg="mod">
          <ac:chgData name="Stecchezzini, Edoardo" userId="c23929c6-ef98-448c-8832-4318623175f3" providerId="ADAL" clId="{79C825E0-8CD9-4A65-BB61-93D15346B7BE}" dt="2023-07-18T14:10:32.997" v="1" actId="14100"/>
          <ac:picMkLst>
            <pc:docMk/>
            <pc:sldMk cId="1972835333" sldId="1532"/>
            <ac:picMk id="25" creationId="{E9B22B4A-A6FB-6482-C542-58BAE15D00C6}"/>
          </ac:picMkLst>
        </pc:picChg>
        <pc:picChg chg="del">
          <ac:chgData name="Stecchezzini, Edoardo" userId="c23929c6-ef98-448c-8832-4318623175f3" providerId="ADAL" clId="{79C825E0-8CD9-4A65-BB61-93D15346B7BE}" dt="2023-07-19T06:58:54.840" v="674" actId="478"/>
          <ac:picMkLst>
            <pc:docMk/>
            <pc:sldMk cId="1972835333" sldId="1532"/>
            <ac:picMk id="79" creationId="{58DC6338-1AAD-D071-A084-0C39F40CDA3D}"/>
          </ac:picMkLst>
        </pc:picChg>
        <pc:cxnChg chg="add mod">
          <ac:chgData name="Stecchezzini, Edoardo" userId="c23929c6-ef98-448c-8832-4318623175f3" providerId="ADAL" clId="{79C825E0-8CD9-4A65-BB61-93D15346B7BE}" dt="2023-07-18T16:50:38.889" v="566" actId="1076"/>
          <ac:cxnSpMkLst>
            <pc:docMk/>
            <pc:sldMk cId="1972835333" sldId="1532"/>
            <ac:cxnSpMk id="69" creationId="{B8C95EDB-F089-3790-D69E-E5CE7E05401E}"/>
          </ac:cxnSpMkLst>
        </pc:cxnChg>
      </pc:sldChg>
      <pc:sldMasterChg chg="addSp delSp modSp mod">
        <pc:chgData name="Stecchezzini, Edoardo" userId="c23929c6-ef98-448c-8832-4318623175f3" providerId="ADAL" clId="{79C825E0-8CD9-4A65-BB61-93D15346B7BE}" dt="2023-07-19T07:12:53.702" v="737" actId="478"/>
        <pc:sldMasterMkLst>
          <pc:docMk/>
          <pc:sldMasterMk cId="3521449419" sldId="2147483660"/>
        </pc:sldMasterMkLst>
        <pc:spChg chg="del">
          <ac:chgData name="Stecchezzini, Edoardo" userId="c23929c6-ef98-448c-8832-4318623175f3" providerId="ADAL" clId="{79C825E0-8CD9-4A65-BB61-93D15346B7BE}" dt="2023-07-19T07:12:53.702" v="737" actId="478"/>
          <ac:spMkLst>
            <pc:docMk/>
            <pc:sldMasterMk cId="3521449419" sldId="2147483660"/>
            <ac:spMk id="8" creationId="{00000000-0000-0000-0000-000000000000}"/>
          </ac:spMkLst>
        </pc:spChg>
        <pc:picChg chg="add mod">
          <ac:chgData name="Stecchezzini, Edoardo" userId="c23929c6-ef98-448c-8832-4318623175f3" providerId="ADAL" clId="{79C825E0-8CD9-4A65-BB61-93D15346B7BE}" dt="2023-07-19T06:58:20.744" v="669"/>
          <ac:picMkLst>
            <pc:docMk/>
            <pc:sldMasterMk cId="3521449419" sldId="2147483660"/>
            <ac:picMk id="5" creationId="{AE1B5ED6-0550-6162-5B74-8594718150CF}"/>
          </ac:picMkLst>
        </pc:picChg>
      </pc:sldMasterChg>
    </pc:docChg>
  </pc:docChgLst>
  <pc:docChgLst>
    <pc:chgData name="Scarazzati, Stefano" userId="61df336a-8d4e-4d67-896f-f75febb29af4" providerId="ADAL" clId="{315E59D2-FC50-479C-B8D7-27E38D3DD05B}"/>
    <pc:docChg chg="undo redo custSel modSld sldOrd">
      <pc:chgData name="Scarazzati, Stefano" userId="61df336a-8d4e-4d67-896f-f75febb29af4" providerId="ADAL" clId="{315E59D2-FC50-479C-B8D7-27E38D3DD05B}" dt="2023-07-20T10:50:49.238" v="748" actId="20577"/>
      <pc:docMkLst>
        <pc:docMk/>
      </pc:docMkLst>
      <pc:sldChg chg="modSp mod">
        <pc:chgData name="Scarazzati, Stefano" userId="61df336a-8d4e-4d67-896f-f75febb29af4" providerId="ADAL" clId="{315E59D2-FC50-479C-B8D7-27E38D3DD05B}" dt="2023-07-20T10:50:49.238" v="748" actId="20577"/>
        <pc:sldMkLst>
          <pc:docMk/>
          <pc:sldMk cId="4275450793" sldId="397"/>
        </pc:sldMkLst>
        <pc:graphicFrameChg chg="mod modGraphic">
          <ac:chgData name="Scarazzati, Stefano" userId="61df336a-8d4e-4d67-896f-f75febb29af4" providerId="ADAL" clId="{315E59D2-FC50-479C-B8D7-27E38D3DD05B}" dt="2023-07-20T10:49:41.981" v="705" actId="20577"/>
          <ac:graphicFrameMkLst>
            <pc:docMk/>
            <pc:sldMk cId="4275450793" sldId="397"/>
            <ac:graphicFrameMk id="6" creationId="{A6EA0DB4-2402-44B8-914A-174BEFCB076B}"/>
          </ac:graphicFrameMkLst>
        </pc:graphicFrameChg>
        <pc:graphicFrameChg chg="mod modGraphic">
          <ac:chgData name="Scarazzati, Stefano" userId="61df336a-8d4e-4d67-896f-f75febb29af4" providerId="ADAL" clId="{315E59D2-FC50-479C-B8D7-27E38D3DD05B}" dt="2023-07-20T10:50:49.238" v="748" actId="20577"/>
          <ac:graphicFrameMkLst>
            <pc:docMk/>
            <pc:sldMk cId="4275450793" sldId="397"/>
            <ac:graphicFrameMk id="7" creationId="{5B6DD4E3-7D82-4203-8AA9-0340A4CDF49A}"/>
          </ac:graphicFrameMkLst>
        </pc:graphicFrameChg>
      </pc:sldChg>
      <pc:sldChg chg="addSp delSp modSp mod ord">
        <pc:chgData name="Scarazzati, Stefano" userId="61df336a-8d4e-4d67-896f-f75febb29af4" providerId="ADAL" clId="{315E59D2-FC50-479C-B8D7-27E38D3DD05B}" dt="2023-07-20T10:44:51.075" v="455" actId="20577"/>
        <pc:sldMkLst>
          <pc:docMk/>
          <pc:sldMk cId="2877625125" sldId="445"/>
        </pc:sldMkLst>
        <pc:spChg chg="mod">
          <ac:chgData name="Scarazzati, Stefano" userId="61df336a-8d4e-4d67-896f-f75febb29af4" providerId="ADAL" clId="{315E59D2-FC50-479C-B8D7-27E38D3DD05B}" dt="2023-07-20T10:01:50.851" v="311" actId="242"/>
          <ac:spMkLst>
            <pc:docMk/>
            <pc:sldMk cId="2877625125" sldId="445"/>
            <ac:spMk id="2" creationId="{C685DAC3-80FF-5B9F-E3E6-A713FD6AB68F}"/>
          </ac:spMkLst>
        </pc:spChg>
        <pc:spChg chg="mod">
          <ac:chgData name="Scarazzati, Stefano" userId="61df336a-8d4e-4d67-896f-f75febb29af4" providerId="ADAL" clId="{315E59D2-FC50-479C-B8D7-27E38D3DD05B}" dt="2023-07-20T09:54:57.737" v="87" actId="1038"/>
          <ac:spMkLst>
            <pc:docMk/>
            <pc:sldMk cId="2877625125" sldId="445"/>
            <ac:spMk id="3" creationId="{B804289C-6422-715E-3592-F422AB921B44}"/>
          </ac:spMkLst>
        </pc:spChg>
        <pc:spChg chg="mod">
          <ac:chgData name="Scarazzati, Stefano" userId="61df336a-8d4e-4d67-896f-f75febb29af4" providerId="ADAL" clId="{315E59D2-FC50-479C-B8D7-27E38D3DD05B}" dt="2023-07-20T10:00:51.088" v="290" actId="404"/>
          <ac:spMkLst>
            <pc:docMk/>
            <pc:sldMk cId="2877625125" sldId="445"/>
            <ac:spMk id="4" creationId="{EC043A99-82CE-6C3F-6C1E-BE55850894BC}"/>
          </ac:spMkLst>
        </pc:spChg>
        <pc:spChg chg="mod">
          <ac:chgData name="Scarazzati, Stefano" userId="61df336a-8d4e-4d67-896f-f75febb29af4" providerId="ADAL" clId="{315E59D2-FC50-479C-B8D7-27E38D3DD05B}" dt="2023-07-20T10:44:51.075" v="455" actId="20577"/>
          <ac:spMkLst>
            <pc:docMk/>
            <pc:sldMk cId="2877625125" sldId="445"/>
            <ac:spMk id="5" creationId="{8C163FB6-DD27-A58A-DB95-12B4E216DA97}"/>
          </ac:spMkLst>
        </pc:spChg>
        <pc:spChg chg="mod">
          <ac:chgData name="Scarazzati, Stefano" userId="61df336a-8d4e-4d67-896f-f75febb29af4" providerId="ADAL" clId="{315E59D2-FC50-479C-B8D7-27E38D3DD05B}" dt="2023-07-20T10:02:02.528" v="326" actId="1035"/>
          <ac:spMkLst>
            <pc:docMk/>
            <pc:sldMk cId="2877625125" sldId="445"/>
            <ac:spMk id="6" creationId="{0DB40AAB-F468-1867-EBD4-2F0303BBB30D}"/>
          </ac:spMkLst>
        </pc:spChg>
        <pc:spChg chg="mod">
          <ac:chgData name="Scarazzati, Stefano" userId="61df336a-8d4e-4d67-896f-f75febb29af4" providerId="ADAL" clId="{315E59D2-FC50-479C-B8D7-27E38D3DD05B}" dt="2023-07-20T09:55:08.549" v="90" actId="122"/>
          <ac:spMkLst>
            <pc:docMk/>
            <pc:sldMk cId="2877625125" sldId="445"/>
            <ac:spMk id="8" creationId="{841C9B8D-1808-AC6F-D6F0-4A42F6838839}"/>
          </ac:spMkLst>
        </pc:spChg>
        <pc:spChg chg="mod">
          <ac:chgData name="Scarazzati, Stefano" userId="61df336a-8d4e-4d67-896f-f75febb29af4" providerId="ADAL" clId="{315E59D2-FC50-479C-B8D7-27E38D3DD05B}" dt="2023-07-20T09:59:48.591" v="253" actId="12788"/>
          <ac:spMkLst>
            <pc:docMk/>
            <pc:sldMk cId="2877625125" sldId="445"/>
            <ac:spMk id="9" creationId="{25FF525B-496B-27DE-C69B-9738127F47C4}"/>
          </ac:spMkLst>
        </pc:spChg>
        <pc:spChg chg="mod">
          <ac:chgData name="Scarazzati, Stefano" userId="61df336a-8d4e-4d67-896f-f75febb29af4" providerId="ADAL" clId="{315E59D2-FC50-479C-B8D7-27E38D3DD05B}" dt="2023-07-20T10:14:34.327" v="366" actId="1076"/>
          <ac:spMkLst>
            <pc:docMk/>
            <pc:sldMk cId="2877625125" sldId="445"/>
            <ac:spMk id="11" creationId="{8E138D5A-A35C-AEE4-25E0-B6BDAA5F29DB}"/>
          </ac:spMkLst>
        </pc:spChg>
        <pc:spChg chg="mod">
          <ac:chgData name="Scarazzati, Stefano" userId="61df336a-8d4e-4d67-896f-f75febb29af4" providerId="ADAL" clId="{315E59D2-FC50-479C-B8D7-27E38D3DD05B}" dt="2023-07-20T09:54:57.737" v="87" actId="1038"/>
          <ac:spMkLst>
            <pc:docMk/>
            <pc:sldMk cId="2877625125" sldId="445"/>
            <ac:spMk id="12" creationId="{2125955A-607C-FB68-79FA-8816DB2A78B9}"/>
          </ac:spMkLst>
        </pc:spChg>
        <pc:spChg chg="mod">
          <ac:chgData name="Scarazzati, Stefano" userId="61df336a-8d4e-4d67-896f-f75febb29af4" providerId="ADAL" clId="{315E59D2-FC50-479C-B8D7-27E38D3DD05B}" dt="2023-07-20T10:14:41.372" v="367" actId="1076"/>
          <ac:spMkLst>
            <pc:docMk/>
            <pc:sldMk cId="2877625125" sldId="445"/>
            <ac:spMk id="13" creationId="{C09BC5C2-DEA6-0099-689A-6E36A22B3FFF}"/>
          </ac:spMkLst>
        </pc:spChg>
        <pc:spChg chg="mod">
          <ac:chgData name="Scarazzati, Stefano" userId="61df336a-8d4e-4d67-896f-f75febb29af4" providerId="ADAL" clId="{315E59D2-FC50-479C-B8D7-27E38D3DD05B}" dt="2023-07-20T09:52:03.464" v="24" actId="164"/>
          <ac:spMkLst>
            <pc:docMk/>
            <pc:sldMk cId="2877625125" sldId="445"/>
            <ac:spMk id="15" creationId="{C26B240D-5E8D-3376-1150-D1F1E7C16F3B}"/>
          </ac:spMkLst>
        </pc:spChg>
        <pc:spChg chg="mod">
          <ac:chgData name="Scarazzati, Stefano" userId="61df336a-8d4e-4d67-896f-f75febb29af4" providerId="ADAL" clId="{315E59D2-FC50-479C-B8D7-27E38D3DD05B}" dt="2023-07-20T10:01:05.208" v="295" actId="20577"/>
          <ac:spMkLst>
            <pc:docMk/>
            <pc:sldMk cId="2877625125" sldId="445"/>
            <ac:spMk id="16" creationId="{2426BED9-EB80-99EE-B349-2D3B05BD9238}"/>
          </ac:spMkLst>
        </pc:spChg>
        <pc:spChg chg="mod">
          <ac:chgData name="Scarazzati, Stefano" userId="61df336a-8d4e-4d67-896f-f75febb29af4" providerId="ADAL" clId="{315E59D2-FC50-479C-B8D7-27E38D3DD05B}" dt="2023-07-20T09:54:57.737" v="87" actId="1038"/>
          <ac:spMkLst>
            <pc:docMk/>
            <pc:sldMk cId="2877625125" sldId="445"/>
            <ac:spMk id="18" creationId="{CB7ACC00-FA2E-2930-13F3-DCEEE5297746}"/>
          </ac:spMkLst>
        </pc:spChg>
        <pc:spChg chg="mod">
          <ac:chgData name="Scarazzati, Stefano" userId="61df336a-8d4e-4d67-896f-f75febb29af4" providerId="ADAL" clId="{315E59D2-FC50-479C-B8D7-27E38D3DD05B}" dt="2023-07-20T10:02:00.228" v="320" actId="1035"/>
          <ac:spMkLst>
            <pc:docMk/>
            <pc:sldMk cId="2877625125" sldId="445"/>
            <ac:spMk id="21" creationId="{BFC06CA8-9507-2A5F-AE5A-BE5D24736BC6}"/>
          </ac:spMkLst>
        </pc:spChg>
        <pc:spChg chg="mod">
          <ac:chgData name="Scarazzati, Stefano" userId="61df336a-8d4e-4d67-896f-f75febb29af4" providerId="ADAL" clId="{315E59D2-FC50-479C-B8D7-27E38D3DD05B}" dt="2023-07-20T09:52:03.464" v="24" actId="164"/>
          <ac:spMkLst>
            <pc:docMk/>
            <pc:sldMk cId="2877625125" sldId="445"/>
            <ac:spMk id="24" creationId="{F93F7803-EBC1-C3AD-72BC-06E849731C44}"/>
          </ac:spMkLst>
        </pc:spChg>
        <pc:spChg chg="mod">
          <ac:chgData name="Scarazzati, Stefano" userId="61df336a-8d4e-4d67-896f-f75febb29af4" providerId="ADAL" clId="{315E59D2-FC50-479C-B8D7-27E38D3DD05B}" dt="2023-07-20T10:01:41.411" v="310" actId="1076"/>
          <ac:spMkLst>
            <pc:docMk/>
            <pc:sldMk cId="2877625125" sldId="445"/>
            <ac:spMk id="27" creationId="{006E041F-CCC1-E29B-3AF7-5C12BDBA1E50}"/>
          </ac:spMkLst>
        </pc:spChg>
        <pc:spChg chg="add mod">
          <ac:chgData name="Scarazzati, Stefano" userId="61df336a-8d4e-4d67-896f-f75febb29af4" providerId="ADAL" clId="{315E59D2-FC50-479C-B8D7-27E38D3DD05B}" dt="2023-07-20T10:00:41.664" v="288" actId="1036"/>
          <ac:spMkLst>
            <pc:docMk/>
            <pc:sldMk cId="2877625125" sldId="445"/>
            <ac:spMk id="33" creationId="{AAED1DBB-5F79-00FE-D90C-5439F35B4A85}"/>
          </ac:spMkLst>
        </pc:spChg>
        <pc:spChg chg="add mod">
          <ac:chgData name="Scarazzati, Stefano" userId="61df336a-8d4e-4d67-896f-f75febb29af4" providerId="ADAL" clId="{315E59D2-FC50-479C-B8D7-27E38D3DD05B}" dt="2023-07-20T10:14:16.146" v="365" actId="14100"/>
          <ac:spMkLst>
            <pc:docMk/>
            <pc:sldMk cId="2877625125" sldId="445"/>
            <ac:spMk id="34" creationId="{A6EF0296-6BDA-83C0-E3C4-A3CB701EFB8D}"/>
          </ac:spMkLst>
        </pc:spChg>
        <pc:spChg chg="mod">
          <ac:chgData name="Scarazzati, Stefano" userId="61df336a-8d4e-4d67-896f-f75febb29af4" providerId="ADAL" clId="{315E59D2-FC50-479C-B8D7-27E38D3DD05B}" dt="2023-07-20T09:56:50.948" v="119" actId="1036"/>
          <ac:spMkLst>
            <pc:docMk/>
            <pc:sldMk cId="2877625125" sldId="445"/>
            <ac:spMk id="41" creationId="{418E9621-BCA3-D3F5-AB26-F1ADAF298770}"/>
          </ac:spMkLst>
        </pc:spChg>
        <pc:grpChg chg="add mod">
          <ac:chgData name="Scarazzati, Stefano" userId="61df336a-8d4e-4d67-896f-f75febb29af4" providerId="ADAL" clId="{315E59D2-FC50-479C-B8D7-27E38D3DD05B}" dt="2023-07-20T10:00:29.641" v="257" actId="1076"/>
          <ac:grpSpMkLst>
            <pc:docMk/>
            <pc:sldMk cId="2877625125" sldId="445"/>
            <ac:grpSpMk id="25" creationId="{568CD68E-5886-CEC6-6A6B-779DDD7FC675}"/>
          </ac:grpSpMkLst>
        </pc:grpChg>
        <pc:grpChg chg="add mod">
          <ac:chgData name="Scarazzati, Stefano" userId="61df336a-8d4e-4d67-896f-f75febb29af4" providerId="ADAL" clId="{315E59D2-FC50-479C-B8D7-27E38D3DD05B}" dt="2023-07-20T10:01:57.427" v="315" actId="1036"/>
          <ac:grpSpMkLst>
            <pc:docMk/>
            <pc:sldMk cId="2877625125" sldId="445"/>
            <ac:grpSpMk id="28" creationId="{5BF640B1-01BE-62BB-FD32-784D2969FEB6}"/>
          </ac:grpSpMkLst>
        </pc:grpChg>
        <pc:picChg chg="mod">
          <ac:chgData name="Scarazzati, Stefano" userId="61df336a-8d4e-4d67-896f-f75febb29af4" providerId="ADAL" clId="{315E59D2-FC50-479C-B8D7-27E38D3DD05B}" dt="2023-07-20T09:54:57.737" v="87" actId="1038"/>
          <ac:picMkLst>
            <pc:docMk/>
            <pc:sldMk cId="2877625125" sldId="445"/>
            <ac:picMk id="14" creationId="{0C41975F-49D8-64EC-B770-F4C8DD62BC2A}"/>
          </ac:picMkLst>
        </pc:picChg>
        <pc:picChg chg="add del mod">
          <ac:chgData name="Scarazzati, Stefano" userId="61df336a-8d4e-4d67-896f-f75febb29af4" providerId="ADAL" clId="{315E59D2-FC50-479C-B8D7-27E38D3DD05B}" dt="2023-07-20T09:57:10.087" v="121" actId="478"/>
          <ac:picMkLst>
            <pc:docMk/>
            <pc:sldMk cId="2877625125" sldId="445"/>
            <ac:picMk id="17" creationId="{8915C4B0-6A2F-A9D8-B0ED-81FE1CD62A01}"/>
          </ac:picMkLst>
        </pc:picChg>
        <pc:picChg chg="mod">
          <ac:chgData name="Scarazzati, Stefano" userId="61df336a-8d4e-4d67-896f-f75febb29af4" providerId="ADAL" clId="{315E59D2-FC50-479C-B8D7-27E38D3DD05B}" dt="2023-07-20T09:54:27.214" v="64" actId="164"/>
          <ac:picMkLst>
            <pc:docMk/>
            <pc:sldMk cId="2877625125" sldId="445"/>
            <ac:picMk id="20" creationId="{ABB7170D-1659-3178-A892-B44EBB029898}"/>
          </ac:picMkLst>
        </pc:picChg>
        <pc:picChg chg="mod">
          <ac:chgData name="Scarazzati, Stefano" userId="61df336a-8d4e-4d67-896f-f75febb29af4" providerId="ADAL" clId="{315E59D2-FC50-479C-B8D7-27E38D3DD05B}" dt="2023-07-20T09:52:03.464" v="24" actId="164"/>
          <ac:picMkLst>
            <pc:docMk/>
            <pc:sldMk cId="2877625125" sldId="445"/>
            <ac:picMk id="22" creationId="{BACFD0BF-B204-2B7E-8827-33686C508188}"/>
          </ac:picMkLst>
        </pc:picChg>
        <pc:picChg chg="mod">
          <ac:chgData name="Scarazzati, Stefano" userId="61df336a-8d4e-4d67-896f-f75febb29af4" providerId="ADAL" clId="{315E59D2-FC50-479C-B8D7-27E38D3DD05B}" dt="2023-07-20T09:56:50.948" v="119" actId="1036"/>
          <ac:picMkLst>
            <pc:docMk/>
            <pc:sldMk cId="2877625125" sldId="445"/>
            <ac:picMk id="23" creationId="{3E0BD329-6B6C-7F76-6E82-700FEE92FE8F}"/>
          </ac:picMkLst>
        </pc:picChg>
        <pc:picChg chg="mod">
          <ac:chgData name="Scarazzati, Stefano" userId="61df336a-8d4e-4d67-896f-f75febb29af4" providerId="ADAL" clId="{315E59D2-FC50-479C-B8D7-27E38D3DD05B}" dt="2023-07-20T09:52:03.464" v="24" actId="164"/>
          <ac:picMkLst>
            <pc:docMk/>
            <pc:sldMk cId="2877625125" sldId="445"/>
            <ac:picMk id="29" creationId="{19064157-F439-18B2-442F-7334F569E1B7}"/>
          </ac:picMkLst>
        </pc:picChg>
        <pc:picChg chg="mod">
          <ac:chgData name="Scarazzati, Stefano" userId="61df336a-8d4e-4d67-896f-f75febb29af4" providerId="ADAL" clId="{315E59D2-FC50-479C-B8D7-27E38D3DD05B}" dt="2023-07-20T09:54:27.214" v="64" actId="164"/>
          <ac:picMkLst>
            <pc:docMk/>
            <pc:sldMk cId="2877625125" sldId="445"/>
            <ac:picMk id="30" creationId="{2F3D9C16-B418-DB9D-1D1D-92C4FF9BC2D0}"/>
          </ac:picMkLst>
        </pc:picChg>
        <pc:picChg chg="add mod">
          <ac:chgData name="Scarazzati, Stefano" userId="61df336a-8d4e-4d67-896f-f75febb29af4" providerId="ADAL" clId="{315E59D2-FC50-479C-B8D7-27E38D3DD05B}" dt="2023-07-20T09:57:21.783" v="124" actId="1076"/>
          <ac:picMkLst>
            <pc:docMk/>
            <pc:sldMk cId="2877625125" sldId="445"/>
            <ac:picMk id="32" creationId="{14D1DB1A-FE49-62FF-2D17-0BE61AD08896}"/>
          </ac:picMkLst>
        </pc:picChg>
        <pc:picChg chg="mod">
          <ac:chgData name="Scarazzati, Stefano" userId="61df336a-8d4e-4d67-896f-f75febb29af4" providerId="ADAL" clId="{315E59D2-FC50-479C-B8D7-27E38D3DD05B}" dt="2023-07-20T10:01:41.411" v="310" actId="1076"/>
          <ac:picMkLst>
            <pc:docMk/>
            <pc:sldMk cId="2877625125" sldId="445"/>
            <ac:picMk id="36" creationId="{D1D6A96D-E94E-CCBE-7B8B-29FF7CFF94DF}"/>
          </ac:picMkLst>
        </pc:picChg>
        <pc:cxnChg chg="mod">
          <ac:chgData name="Scarazzati, Stefano" userId="61df336a-8d4e-4d67-896f-f75febb29af4" providerId="ADAL" clId="{315E59D2-FC50-479C-B8D7-27E38D3DD05B}" dt="2023-07-20T10:02:18.050" v="327" actId="1076"/>
          <ac:cxnSpMkLst>
            <pc:docMk/>
            <pc:sldMk cId="2877625125" sldId="445"/>
            <ac:cxnSpMk id="19" creationId="{2C720B13-BB7A-6155-5DDD-00869B8AF900}"/>
          </ac:cxnSpMkLst>
        </pc:cxnChg>
      </pc:sldChg>
      <pc:sldChg chg="addSp delSp modSp mod">
        <pc:chgData name="Scarazzati, Stefano" userId="61df336a-8d4e-4d67-896f-f75febb29af4" providerId="ADAL" clId="{315E59D2-FC50-479C-B8D7-27E38D3DD05B}" dt="2023-07-20T10:47:32.304" v="594" actId="14100"/>
        <pc:sldMkLst>
          <pc:docMk/>
          <pc:sldMk cId="1029889928" sldId="475"/>
        </pc:sldMkLst>
        <pc:spChg chg="del">
          <ac:chgData name="Scarazzati, Stefano" userId="61df336a-8d4e-4d67-896f-f75febb29af4" providerId="ADAL" clId="{315E59D2-FC50-479C-B8D7-27E38D3DD05B}" dt="2023-07-20T10:03:16.980" v="336" actId="478"/>
          <ac:spMkLst>
            <pc:docMk/>
            <pc:sldMk cId="1029889928" sldId="475"/>
            <ac:spMk id="2" creationId="{1EF75932-282D-18B5-E2AE-FCBF27F7E340}"/>
          </ac:spMkLst>
        </pc:spChg>
        <pc:spChg chg="add mod">
          <ac:chgData name="Scarazzati, Stefano" userId="61df336a-8d4e-4d67-896f-f75febb29af4" providerId="ADAL" clId="{315E59D2-FC50-479C-B8D7-27E38D3DD05B}" dt="2023-07-20T10:16:05.773" v="401" actId="20577"/>
          <ac:spMkLst>
            <pc:docMk/>
            <pc:sldMk cId="1029889928" sldId="475"/>
            <ac:spMk id="3" creationId="{7BAA41F8-D2AE-B0BD-0CAD-B6EF1A3C906C}"/>
          </ac:spMkLst>
        </pc:spChg>
        <pc:spChg chg="mod">
          <ac:chgData name="Scarazzati, Stefano" userId="61df336a-8d4e-4d67-896f-f75febb29af4" providerId="ADAL" clId="{315E59D2-FC50-479C-B8D7-27E38D3DD05B}" dt="2023-07-20T10:47:20.787" v="573" actId="404"/>
          <ac:spMkLst>
            <pc:docMk/>
            <pc:sldMk cId="1029889928" sldId="475"/>
            <ac:spMk id="10" creationId="{A950A7A2-7159-4E18-81D3-353E09D5C69E}"/>
          </ac:spMkLst>
        </pc:spChg>
        <pc:spChg chg="mod">
          <ac:chgData name="Scarazzati, Stefano" userId="61df336a-8d4e-4d67-896f-f75febb29af4" providerId="ADAL" clId="{315E59D2-FC50-479C-B8D7-27E38D3DD05B}" dt="2023-07-20T10:47:32.304" v="594" actId="14100"/>
          <ac:spMkLst>
            <pc:docMk/>
            <pc:sldMk cId="1029889928" sldId="475"/>
            <ac:spMk id="11" creationId="{B9920E52-E2CD-488F-518E-01A574B80316}"/>
          </ac:spMkLst>
        </pc:spChg>
        <pc:spChg chg="mod">
          <ac:chgData name="Scarazzati, Stefano" userId="61df336a-8d4e-4d67-896f-f75febb29af4" providerId="ADAL" clId="{315E59D2-FC50-479C-B8D7-27E38D3DD05B}" dt="2023-07-20T10:47:26.834" v="593" actId="1036"/>
          <ac:spMkLst>
            <pc:docMk/>
            <pc:sldMk cId="1029889928" sldId="475"/>
            <ac:spMk id="18" creationId="{49FA54A9-2064-37F6-AB3D-24CA204BD9E5}"/>
          </ac:spMkLst>
        </pc:spChg>
        <pc:spChg chg="mod">
          <ac:chgData name="Scarazzati, Stefano" userId="61df336a-8d4e-4d67-896f-f75febb29af4" providerId="ADAL" clId="{315E59D2-FC50-479C-B8D7-27E38D3DD05B}" dt="2023-07-20T10:47:26.834" v="593" actId="1036"/>
          <ac:spMkLst>
            <pc:docMk/>
            <pc:sldMk cId="1029889928" sldId="475"/>
            <ac:spMk id="32" creationId="{B09446EA-15E6-E065-F309-214827F9F53F}"/>
          </ac:spMkLst>
        </pc:spChg>
        <pc:spChg chg="mod">
          <ac:chgData name="Scarazzati, Stefano" userId="61df336a-8d4e-4d67-896f-f75febb29af4" providerId="ADAL" clId="{315E59D2-FC50-479C-B8D7-27E38D3DD05B}" dt="2023-07-20T10:47:26.834" v="593" actId="1036"/>
          <ac:spMkLst>
            <pc:docMk/>
            <pc:sldMk cId="1029889928" sldId="475"/>
            <ac:spMk id="34" creationId="{65904B29-6646-11E5-9B6F-64B90E9CC86B}"/>
          </ac:spMkLst>
        </pc:spChg>
        <pc:graphicFrameChg chg="mod modGraphic">
          <ac:chgData name="Scarazzati, Stefano" userId="61df336a-8d4e-4d67-896f-f75febb29af4" providerId="ADAL" clId="{315E59D2-FC50-479C-B8D7-27E38D3DD05B}" dt="2023-07-20T10:47:26.834" v="593" actId="1036"/>
          <ac:graphicFrameMkLst>
            <pc:docMk/>
            <pc:sldMk cId="1029889928" sldId="475"/>
            <ac:graphicFrameMk id="12" creationId="{8FA63004-7851-C1B0-9C8E-C09A9EE6C3DC}"/>
          </ac:graphicFrameMkLst>
        </pc:graphicFrameChg>
        <pc:graphicFrameChg chg="mod">
          <ac:chgData name="Scarazzati, Stefano" userId="61df336a-8d4e-4d67-896f-f75febb29af4" providerId="ADAL" clId="{315E59D2-FC50-479C-B8D7-27E38D3DD05B}" dt="2023-07-20T10:47:26.834" v="593" actId="1036"/>
          <ac:graphicFrameMkLst>
            <pc:docMk/>
            <pc:sldMk cId="1029889928" sldId="475"/>
            <ac:graphicFrameMk id="23" creationId="{4E290D16-7636-98B6-8FCC-9A6EC03A7702}"/>
          </ac:graphicFrameMkLst>
        </pc:graphicFrameChg>
      </pc:sldChg>
      <pc:sldChg chg="delSp mod">
        <pc:chgData name="Scarazzati, Stefano" userId="61df336a-8d4e-4d67-896f-f75febb29af4" providerId="ADAL" clId="{315E59D2-FC50-479C-B8D7-27E38D3DD05B}" dt="2023-07-20T10:03:29.769" v="337" actId="478"/>
        <pc:sldMkLst>
          <pc:docMk/>
          <pc:sldMk cId="1593550806" sldId="498"/>
        </pc:sldMkLst>
        <pc:picChg chg="del">
          <ac:chgData name="Scarazzati, Stefano" userId="61df336a-8d4e-4d67-896f-f75febb29af4" providerId="ADAL" clId="{315E59D2-FC50-479C-B8D7-27E38D3DD05B}" dt="2023-07-20T10:03:29.769" v="337" actId="478"/>
          <ac:picMkLst>
            <pc:docMk/>
            <pc:sldMk cId="1593550806" sldId="498"/>
            <ac:picMk id="12" creationId="{CE326997-BDE3-F0A4-903C-99215D14410B}"/>
          </ac:picMkLst>
        </pc:picChg>
      </pc:sldChg>
      <pc:sldChg chg="modSp mod">
        <pc:chgData name="Scarazzati, Stefano" userId="61df336a-8d4e-4d67-896f-f75febb29af4" providerId="ADAL" clId="{315E59D2-FC50-479C-B8D7-27E38D3DD05B}" dt="2023-07-20T10:48:09.673" v="633" actId="20577"/>
        <pc:sldMkLst>
          <pc:docMk/>
          <pc:sldMk cId="3824062848" sldId="499"/>
        </pc:sldMkLst>
        <pc:spChg chg="mod">
          <ac:chgData name="Scarazzati, Stefano" userId="61df336a-8d4e-4d67-896f-f75febb29af4" providerId="ADAL" clId="{315E59D2-FC50-479C-B8D7-27E38D3DD05B}" dt="2023-07-20T10:48:09.673" v="633" actId="20577"/>
          <ac:spMkLst>
            <pc:docMk/>
            <pc:sldMk cId="3824062848" sldId="499"/>
            <ac:spMk id="2" creationId="{00000000-0000-0000-0000-000000000000}"/>
          </ac:spMkLst>
        </pc:spChg>
        <pc:spChg chg="mod">
          <ac:chgData name="Scarazzati, Stefano" userId="61df336a-8d4e-4d67-896f-f75febb29af4" providerId="ADAL" clId="{315E59D2-FC50-479C-B8D7-27E38D3DD05B}" dt="2023-07-20T10:16:47.467" v="405" actId="113"/>
          <ac:spMkLst>
            <pc:docMk/>
            <pc:sldMk cId="3824062848" sldId="499"/>
            <ac:spMk id="33" creationId="{BBF57B73-BCB2-CBC4-2209-D3E1B7FBE091}"/>
          </ac:spMkLst>
        </pc:spChg>
      </pc:sldChg>
    </pc:docChg>
  </pc:docChgLst>
  <pc:docChgLst>
    <pc:chgData name="Stecchezzini, Edoardo" userId="c23929c6-ef98-448c-8832-4318623175f3" providerId="ADAL" clId="{C3C307EE-F7AC-409D-9057-826D35484209}"/>
    <pc:docChg chg="undo redo custSel modSld">
      <pc:chgData name="Stecchezzini, Edoardo" userId="c23929c6-ef98-448c-8832-4318623175f3" providerId="ADAL" clId="{C3C307EE-F7AC-409D-9057-826D35484209}" dt="2024-10-10T12:42:33.772" v="1066" actId="113"/>
      <pc:docMkLst>
        <pc:docMk/>
      </pc:docMkLst>
      <pc:sldChg chg="addSp modSp mod">
        <pc:chgData name="Stecchezzini, Edoardo" userId="c23929c6-ef98-448c-8832-4318623175f3" providerId="ADAL" clId="{C3C307EE-F7AC-409D-9057-826D35484209}" dt="2024-10-07T15:06:00.843" v="137" actId="20577"/>
        <pc:sldMkLst>
          <pc:docMk/>
          <pc:sldMk cId="4275450793" sldId="397"/>
        </pc:sldMkLst>
        <pc:spChg chg="add mod">
          <ac:chgData name="Stecchezzini, Edoardo" userId="c23929c6-ef98-448c-8832-4318623175f3" providerId="ADAL" clId="{C3C307EE-F7AC-409D-9057-826D35484209}" dt="2024-10-07T15:06:00.843" v="137" actId="20577"/>
          <ac:spMkLst>
            <pc:docMk/>
            <pc:sldMk cId="4275450793" sldId="397"/>
            <ac:spMk id="2" creationId="{3BF38978-D4E6-CCA3-4922-0BC81061FF1D}"/>
          </ac:spMkLst>
        </pc:spChg>
      </pc:sldChg>
      <pc:sldChg chg="addSp delSp modSp mod">
        <pc:chgData name="Stecchezzini, Edoardo" userId="c23929c6-ef98-448c-8832-4318623175f3" providerId="ADAL" clId="{C3C307EE-F7AC-409D-9057-826D35484209}" dt="2024-10-10T12:39:19.002" v="1027" actId="166"/>
        <pc:sldMkLst>
          <pc:docMk/>
          <pc:sldMk cId="3199896905" sldId="1531"/>
        </pc:sldMkLst>
        <pc:spChg chg="add mod">
          <ac:chgData name="Stecchezzini, Edoardo" userId="c23929c6-ef98-448c-8832-4318623175f3" providerId="ADAL" clId="{C3C307EE-F7AC-409D-9057-826D35484209}" dt="2024-10-10T12:39:10.669" v="1025" actId="164"/>
          <ac:spMkLst>
            <pc:docMk/>
            <pc:sldMk cId="3199896905" sldId="1531"/>
            <ac:spMk id="2" creationId="{BA7CE3F3-962E-3312-6A5C-3B036FA41497}"/>
          </ac:spMkLst>
        </pc:spChg>
        <pc:spChg chg="del mod topLvl">
          <ac:chgData name="Stecchezzini, Edoardo" userId="c23929c6-ef98-448c-8832-4318623175f3" providerId="ADAL" clId="{C3C307EE-F7AC-409D-9057-826D35484209}" dt="2024-10-08T12:05:45.926" v="653" actId="478"/>
          <ac:spMkLst>
            <pc:docMk/>
            <pc:sldMk cId="3199896905" sldId="1531"/>
            <ac:spMk id="3" creationId="{66D801CB-FBE5-CEBD-9468-25803322C298}"/>
          </ac:spMkLst>
        </pc:spChg>
        <pc:spChg chg="add del">
          <ac:chgData name="Stecchezzini, Edoardo" userId="c23929c6-ef98-448c-8832-4318623175f3" providerId="ADAL" clId="{C3C307EE-F7AC-409D-9057-826D35484209}" dt="2024-10-10T12:38:43.002" v="1020" actId="478"/>
          <ac:spMkLst>
            <pc:docMk/>
            <pc:sldMk cId="3199896905" sldId="1531"/>
            <ac:spMk id="3" creationId="{7877DBB4-E516-9656-09DA-F3C92D3751A0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3" creationId="{B105A033-53D7-BEDC-F9B8-26A038B9F44D}"/>
          </ac:spMkLst>
        </pc:spChg>
        <pc:spChg chg="del mod topLvl">
          <ac:chgData name="Stecchezzini, Edoardo" userId="c23929c6-ef98-448c-8832-4318623175f3" providerId="ADAL" clId="{C3C307EE-F7AC-409D-9057-826D35484209}" dt="2024-10-08T12:05:42.523" v="651" actId="478"/>
          <ac:spMkLst>
            <pc:docMk/>
            <pc:sldMk cId="3199896905" sldId="1531"/>
            <ac:spMk id="4" creationId="{31F70924-DC21-4713-D40B-44CEFEE1AB85}"/>
          </ac:spMkLst>
        </pc:spChg>
        <pc:spChg chg="del mod">
          <ac:chgData name="Stecchezzini, Edoardo" userId="c23929c6-ef98-448c-8832-4318623175f3" providerId="ADAL" clId="{C3C307EE-F7AC-409D-9057-826D35484209}" dt="2024-10-07T10:48:39.716" v="64" actId="478"/>
          <ac:spMkLst>
            <pc:docMk/>
            <pc:sldMk cId="3199896905" sldId="1531"/>
            <ac:spMk id="4" creationId="{63D7349E-7981-C96B-7D06-7DA60422745B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5" creationId="{7D5B9785-55F9-3762-458D-E73F8D39F7AA}"/>
          </ac:spMkLst>
        </pc:spChg>
        <pc:spChg chg="add mod">
          <ac:chgData name="Stecchezzini, Edoardo" userId="c23929c6-ef98-448c-8832-4318623175f3" providerId="ADAL" clId="{C3C307EE-F7AC-409D-9057-826D35484209}" dt="2024-10-07T15:09:21.246" v="138" actId="20577"/>
          <ac:spMkLst>
            <pc:docMk/>
            <pc:sldMk cId="3199896905" sldId="1531"/>
            <ac:spMk id="6" creationId="{B3B10FD6-1026-12A5-E879-783D84C72ECB}"/>
          </ac:spMkLst>
        </pc:spChg>
        <pc:spChg chg="mod">
          <ac:chgData name="Stecchezzini, Edoardo" userId="c23929c6-ef98-448c-8832-4318623175f3" providerId="ADAL" clId="{C3C307EE-F7AC-409D-9057-826D35484209}" dt="2024-10-08T12:05:53.651" v="654"/>
          <ac:spMkLst>
            <pc:docMk/>
            <pc:sldMk cId="3199896905" sldId="1531"/>
            <ac:spMk id="7" creationId="{C92BDFD5-55C6-A482-2662-AAABCE6B5DF9}"/>
          </ac:spMkLst>
        </pc:spChg>
        <pc:spChg chg="add del mod">
          <ac:chgData name="Stecchezzini, Edoardo" userId="c23929c6-ef98-448c-8832-4318623175f3" providerId="ADAL" clId="{C3C307EE-F7AC-409D-9057-826D35484209}" dt="2024-10-07T10:48:43.774" v="65" actId="478"/>
          <ac:spMkLst>
            <pc:docMk/>
            <pc:sldMk cId="3199896905" sldId="1531"/>
            <ac:spMk id="8" creationId="{1077D3EB-F2F7-B220-931B-D122EE6BCAA5}"/>
          </ac:spMkLst>
        </pc:spChg>
        <pc:spChg chg="mod">
          <ac:chgData name="Stecchezzini, Edoardo" userId="c23929c6-ef98-448c-8832-4318623175f3" providerId="ADAL" clId="{C3C307EE-F7AC-409D-9057-826D35484209}" dt="2024-10-08T12:05:53.651" v="654"/>
          <ac:spMkLst>
            <pc:docMk/>
            <pc:sldMk cId="3199896905" sldId="1531"/>
            <ac:spMk id="8" creationId="{459A67D4-ADC2-0F3B-4CBE-CFCA8EF29B39}"/>
          </ac:spMkLst>
        </pc:spChg>
        <pc:spChg chg="add mod">
          <ac:chgData name="Stecchezzini, Edoardo" userId="c23929c6-ef98-448c-8832-4318623175f3" providerId="ADAL" clId="{C3C307EE-F7AC-409D-9057-826D35484209}" dt="2024-10-08T12:07:02.507" v="677" actId="20577"/>
          <ac:spMkLst>
            <pc:docMk/>
            <pc:sldMk cId="3199896905" sldId="1531"/>
            <ac:spMk id="9" creationId="{44C82D2A-CA94-4CFF-0744-939BDE48BED0}"/>
          </ac:spMkLst>
        </pc:spChg>
        <pc:spChg chg="add del mod ord">
          <ac:chgData name="Stecchezzini, Edoardo" userId="c23929c6-ef98-448c-8832-4318623175f3" providerId="ADAL" clId="{C3C307EE-F7AC-409D-9057-826D35484209}" dt="2024-10-10T12:39:10.669" v="1025" actId="164"/>
          <ac:spMkLst>
            <pc:docMk/>
            <pc:sldMk cId="3199896905" sldId="1531"/>
            <ac:spMk id="10" creationId="{5789DD09-91B4-1BBD-CC43-C56D86EC7020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15" creationId="{45500FB0-C586-234E-4D9D-FAAA3341118E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16" creationId="{94D6682C-A9E4-1A44-7BFB-25A0126A74C8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16" creationId="{F5E90772-9A38-1797-7A9A-BF9A617EE15D}"/>
          </ac:spMkLst>
        </pc:spChg>
        <pc:spChg chg="add del">
          <ac:chgData name="Stecchezzini, Edoardo" userId="c23929c6-ef98-448c-8832-4318623175f3" providerId="ADAL" clId="{C3C307EE-F7AC-409D-9057-826D35484209}" dt="2024-10-07T16:36:26.715" v="268" actId="22"/>
          <ac:spMkLst>
            <pc:docMk/>
            <pc:sldMk cId="3199896905" sldId="1531"/>
            <ac:spMk id="17" creationId="{CB54180A-4B2B-EE3C-1549-F1626812F293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17" creationId="{D9296AC5-E69C-D606-5335-3BD21A7401C8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18" creationId="{5342D730-FA82-D9D9-F40E-CA3AE3D1A1E9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18" creationId="{FD8D78FB-53B3-2A6F-876E-5484A7B7207D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19" creationId="{34726C18-059E-01EB-7452-2A816658E684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19" creationId="{6078C481-2DA7-3055-D996-22A7879A3D2B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20" creationId="{0477E046-2317-4FDC-0A5F-7B5810623FB5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20" creationId="{319C6FEB-7F8D-707E-EFC0-50F6827871EF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21" creationId="{011FE0A2-E6AD-39A1-52E8-85211E3E2C8E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21" creationId="{22CBD702-C571-F0E9-8941-9257626223BC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22" creationId="{FD698D15-4ED9-01CF-85A8-CCCA5D0A22E0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23" creationId="{DA30E855-9848-4D06-AD34-D80288B91E1D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23" creationId="{DFCCF62D-8398-ED68-DF53-CE972BF56D71}"/>
          </ac:spMkLst>
        </pc:spChg>
        <pc:spChg chg="mod">
          <ac:chgData name="Stecchezzini, Edoardo" userId="c23929c6-ef98-448c-8832-4318623175f3" providerId="ADAL" clId="{C3C307EE-F7AC-409D-9057-826D35484209}" dt="2024-10-08T12:09:54.200" v="678"/>
          <ac:spMkLst>
            <pc:docMk/>
            <pc:sldMk cId="3199896905" sldId="1531"/>
            <ac:spMk id="24" creationId="{C2A6AE0C-1908-7A8F-6098-14926B064FC7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26" creationId="{94DFDEB6-006E-BA95-66CD-DD1E286393D0}"/>
          </ac:spMkLst>
        </pc:spChg>
        <pc:spChg chg="add del mod">
          <ac:chgData name="Stecchezzini, Edoardo" userId="c23929c6-ef98-448c-8832-4318623175f3" providerId="ADAL" clId="{C3C307EE-F7AC-409D-9057-826D35484209}" dt="2024-10-07T16:37:17.899" v="294" actId="478"/>
          <ac:spMkLst>
            <pc:docMk/>
            <pc:sldMk cId="3199896905" sldId="1531"/>
            <ac:spMk id="27" creationId="{B07F7889-AEB1-CB52-68F2-59F7AB399541}"/>
          </ac:spMkLst>
        </pc:spChg>
        <pc:grpChg chg="add del mod">
          <ac:chgData name="Stecchezzini, Edoardo" userId="c23929c6-ef98-448c-8832-4318623175f3" providerId="ADAL" clId="{C3C307EE-F7AC-409D-9057-826D35484209}" dt="2024-10-08T12:05:42.523" v="651" actId="478"/>
          <ac:grpSpMkLst>
            <pc:docMk/>
            <pc:sldMk cId="3199896905" sldId="1531"/>
            <ac:grpSpMk id="2" creationId="{75286080-ECEC-A6A4-FA5B-6435916092BA}"/>
          </ac:grpSpMkLst>
        </pc:grpChg>
        <pc:grpChg chg="add mod">
          <ac:chgData name="Stecchezzini, Edoardo" userId="c23929c6-ef98-448c-8832-4318623175f3" providerId="ADAL" clId="{C3C307EE-F7AC-409D-9057-826D35484209}" dt="2024-10-10T12:39:15.714" v="1026" actId="14861"/>
          <ac:grpSpMkLst>
            <pc:docMk/>
            <pc:sldMk cId="3199896905" sldId="1531"/>
            <ac:grpSpMk id="4" creationId="{E63492D7-0945-C964-E92D-82DD17974857}"/>
          </ac:grpSpMkLst>
        </pc:grpChg>
        <pc:grpChg chg="add mod">
          <ac:chgData name="Stecchezzini, Edoardo" userId="c23929c6-ef98-448c-8832-4318623175f3" providerId="ADAL" clId="{C3C307EE-F7AC-409D-9057-826D35484209}" dt="2024-10-08T12:06:20.106" v="670" actId="164"/>
          <ac:grpSpMkLst>
            <pc:docMk/>
            <pc:sldMk cId="3199896905" sldId="1531"/>
            <ac:grpSpMk id="5" creationId="{B5DC978D-521A-6F07-5100-A02B591FD49C}"/>
          </ac:grpSpMkLst>
        </pc:grpChg>
        <pc:grpChg chg="add mod">
          <ac:chgData name="Stecchezzini, Edoardo" userId="c23929c6-ef98-448c-8832-4318623175f3" providerId="ADAL" clId="{C3C307EE-F7AC-409D-9057-826D35484209}" dt="2024-10-08T12:06:55.899" v="675" actId="1076"/>
          <ac:grpSpMkLst>
            <pc:docMk/>
            <pc:sldMk cId="3199896905" sldId="1531"/>
            <ac:grpSpMk id="11" creationId="{D1A07BDA-BF94-A4F2-CF12-4A061334A94C}"/>
          </ac:grpSpMkLst>
        </pc:grpChg>
        <pc:grpChg chg="add mod ord">
          <ac:chgData name="Stecchezzini, Edoardo" userId="c23929c6-ef98-448c-8832-4318623175f3" providerId="ADAL" clId="{C3C307EE-F7AC-409D-9057-826D35484209}" dt="2024-10-10T12:39:19.002" v="1027" actId="166"/>
          <ac:grpSpMkLst>
            <pc:docMk/>
            <pc:sldMk cId="3199896905" sldId="1531"/>
            <ac:grpSpMk id="12" creationId="{E760FFF3-7BDB-14D7-9F8D-66B5074464EE}"/>
          </ac:grpSpMkLst>
        </pc:grpChg>
        <pc:picChg chg="add del">
          <ac:chgData name="Stecchezzini, Edoardo" userId="c23929c6-ef98-448c-8832-4318623175f3" providerId="ADAL" clId="{C3C307EE-F7AC-409D-9057-826D35484209}" dt="2024-10-07T16:36:51.632" v="275" actId="478"/>
          <ac:picMkLst>
            <pc:docMk/>
            <pc:sldMk cId="3199896905" sldId="1531"/>
            <ac:picMk id="2" creationId="{F45D0074-1799-92B3-43B2-370996EFE8BD}"/>
          </ac:picMkLst>
        </pc:picChg>
        <pc:picChg chg="add del mod">
          <ac:chgData name="Stecchezzini, Edoardo" userId="c23929c6-ef98-448c-8832-4318623175f3" providerId="ADAL" clId="{C3C307EE-F7AC-409D-9057-826D35484209}" dt="2024-10-07T15:45:24.497" v="143" actId="478"/>
          <ac:picMkLst>
            <pc:docMk/>
            <pc:sldMk cId="3199896905" sldId="1531"/>
            <ac:picMk id="11" creationId="{A33417A9-7802-EF64-D1E4-4531180CE514}"/>
          </ac:picMkLst>
        </pc:picChg>
        <pc:picChg chg="add del mod ord">
          <ac:chgData name="Stecchezzini, Edoardo" userId="c23929c6-ef98-448c-8832-4318623175f3" providerId="ADAL" clId="{C3C307EE-F7AC-409D-9057-826D35484209}" dt="2024-10-10T12:34:52.787" v="985" actId="478"/>
          <ac:picMkLst>
            <pc:docMk/>
            <pc:sldMk cId="3199896905" sldId="1531"/>
            <ac:picMk id="13" creationId="{0E78E62B-2E9E-567F-169C-844245429673}"/>
          </ac:picMkLst>
        </pc:picChg>
        <pc:picChg chg="mod">
          <ac:chgData name="Stecchezzini, Edoardo" userId="c23929c6-ef98-448c-8832-4318623175f3" providerId="ADAL" clId="{C3C307EE-F7AC-409D-9057-826D35484209}" dt="2024-10-08T12:09:54.200" v="678"/>
          <ac:picMkLst>
            <pc:docMk/>
            <pc:sldMk cId="3199896905" sldId="1531"/>
            <ac:picMk id="14" creationId="{7288B51F-C94B-04A6-1DBF-40A794454839}"/>
          </ac:picMkLst>
        </pc:picChg>
        <pc:picChg chg="add del mod">
          <ac:chgData name="Stecchezzini, Edoardo" userId="c23929c6-ef98-448c-8832-4318623175f3" providerId="ADAL" clId="{C3C307EE-F7AC-409D-9057-826D35484209}" dt="2024-10-07T16:37:19.355" v="295" actId="478"/>
          <ac:picMkLst>
            <pc:docMk/>
            <pc:sldMk cId="3199896905" sldId="1531"/>
            <ac:picMk id="15" creationId="{5C472F4C-2EF0-10CC-57D5-91395DD0DA93}"/>
          </ac:picMkLst>
        </pc:picChg>
      </pc:sldChg>
      <pc:sldChg chg="addSp delSp modSp mod">
        <pc:chgData name="Stecchezzini, Edoardo" userId="c23929c6-ef98-448c-8832-4318623175f3" providerId="ADAL" clId="{C3C307EE-F7AC-409D-9057-826D35484209}" dt="2024-10-10T10:35:55.662" v="984" actId="478"/>
        <pc:sldMkLst>
          <pc:docMk/>
          <pc:sldMk cId="57936388" sldId="1540"/>
        </pc:sldMkLst>
        <pc:spChg chg="del mod">
          <ac:chgData name="Stecchezzini, Edoardo" userId="c23929c6-ef98-448c-8832-4318623175f3" providerId="ADAL" clId="{C3C307EE-F7AC-409D-9057-826D35484209}" dt="2024-10-07T10:41:37.047" v="6" actId="478"/>
          <ac:spMkLst>
            <pc:docMk/>
            <pc:sldMk cId="57936388" sldId="1540"/>
            <ac:spMk id="9" creationId="{5DA0055A-98E5-BB1B-CA3A-6667A688AB7C}"/>
          </ac:spMkLst>
        </pc:spChg>
        <pc:spChg chg="del mod">
          <ac:chgData name="Stecchezzini, Edoardo" userId="c23929c6-ef98-448c-8832-4318623175f3" providerId="ADAL" clId="{C3C307EE-F7AC-409D-9057-826D35484209}" dt="2024-10-07T10:41:37.047" v="6" actId="478"/>
          <ac:spMkLst>
            <pc:docMk/>
            <pc:sldMk cId="57936388" sldId="1540"/>
            <ac:spMk id="10" creationId="{9EE0843D-87D3-AC70-D6A0-1132A2E98AAA}"/>
          </ac:spMkLst>
        </pc:spChg>
        <pc:spChg chg="del mod">
          <ac:chgData name="Stecchezzini, Edoardo" userId="c23929c6-ef98-448c-8832-4318623175f3" providerId="ADAL" clId="{C3C307EE-F7AC-409D-9057-826D35484209}" dt="2024-10-07T10:41:37.047" v="6" actId="478"/>
          <ac:spMkLst>
            <pc:docMk/>
            <pc:sldMk cId="57936388" sldId="1540"/>
            <ac:spMk id="11" creationId="{9313C0A7-148F-D3CF-70C3-5D73DC179B25}"/>
          </ac:spMkLst>
        </pc:spChg>
        <pc:spChg chg="del mod">
          <ac:chgData name="Stecchezzini, Edoardo" userId="c23929c6-ef98-448c-8832-4318623175f3" providerId="ADAL" clId="{C3C307EE-F7AC-409D-9057-826D35484209}" dt="2024-10-07T10:41:37.047" v="6" actId="478"/>
          <ac:spMkLst>
            <pc:docMk/>
            <pc:sldMk cId="57936388" sldId="1540"/>
            <ac:spMk id="15" creationId="{8965ECCB-60E6-0DCE-AAA1-251D2C6F9C9C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23" creationId="{29E0B8B4-22F4-F032-61BA-0D6886971EFB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25" creationId="{41DE9313-4470-766E-8E4B-7183299DA4E4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26" creationId="{BF98F9A3-90CA-B341-A4D2-AFD31D6719E8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27" creationId="{0F65AF3C-4872-BD83-778B-C240C62E35A1}"/>
          </ac:spMkLst>
        </pc:spChg>
        <pc:spChg chg="mod">
          <ac:chgData name="Stecchezzini, Edoardo" userId="c23929c6-ef98-448c-8832-4318623175f3" providerId="ADAL" clId="{C3C307EE-F7AC-409D-9057-826D35484209}" dt="2024-10-07T10:51:20.927" v="82" actId="1076"/>
          <ac:spMkLst>
            <pc:docMk/>
            <pc:sldMk cId="57936388" sldId="1540"/>
            <ac:spMk id="28" creationId="{5A7D2379-5A28-FD6A-BB91-A778F9E329E4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29" creationId="{39EB8B09-D6DE-4806-0D4C-13D8B6577719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30" creationId="{B1553FF0-1D07-E6DF-AA7B-C4DD34B4116A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31" creationId="{D69260CF-BBD2-1472-5269-08C7B20875C7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32" creationId="{2F064FE1-A4A0-5452-1AEC-0E0E7C4DAE45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33" creationId="{AB5A1A1E-4662-C1AD-37C2-786076530F66}"/>
          </ac:spMkLst>
        </pc:spChg>
        <pc:spChg chg="mod">
          <ac:chgData name="Stecchezzini, Edoardo" userId="c23929c6-ef98-448c-8832-4318623175f3" providerId="ADAL" clId="{C3C307EE-F7AC-409D-9057-826D35484209}" dt="2024-10-07T10:51:11.651" v="79" actId="165"/>
          <ac:spMkLst>
            <pc:docMk/>
            <pc:sldMk cId="57936388" sldId="1540"/>
            <ac:spMk id="34" creationId="{51305EA1-4B07-DC38-B879-718909008498}"/>
          </ac:spMkLst>
        </pc:spChg>
        <pc:spChg chg="add del mod">
          <ac:chgData name="Stecchezzini, Edoardo" userId="c23929c6-ef98-448c-8832-4318623175f3" providerId="ADAL" clId="{C3C307EE-F7AC-409D-9057-826D35484209}" dt="2024-10-07T10:45:09.507" v="29" actId="478"/>
          <ac:spMkLst>
            <pc:docMk/>
            <pc:sldMk cId="57936388" sldId="1540"/>
            <ac:spMk id="35" creationId="{F2CC6B63-470F-8BF6-018B-1A1C4B3E8545}"/>
          </ac:spMkLst>
        </pc:spChg>
        <pc:spChg chg="add del mod">
          <ac:chgData name="Stecchezzini, Edoardo" userId="c23929c6-ef98-448c-8832-4318623175f3" providerId="ADAL" clId="{C3C307EE-F7AC-409D-9057-826D35484209}" dt="2024-10-07T10:43:09.636" v="19" actId="478"/>
          <ac:spMkLst>
            <pc:docMk/>
            <pc:sldMk cId="57936388" sldId="1540"/>
            <ac:spMk id="36" creationId="{4482C692-6219-30F6-F2D5-CE2ABB5A856E}"/>
          </ac:spMkLst>
        </pc:spChg>
        <pc:spChg chg="add del mod topLvl">
          <ac:chgData name="Stecchezzini, Edoardo" userId="c23929c6-ef98-448c-8832-4318623175f3" providerId="ADAL" clId="{C3C307EE-F7AC-409D-9057-826D35484209}" dt="2024-10-10T10:35:55.662" v="984" actId="478"/>
          <ac:spMkLst>
            <pc:docMk/>
            <pc:sldMk cId="57936388" sldId="1540"/>
            <ac:spMk id="37" creationId="{34E53312-AD65-894C-BF90-CA8156A9DEB5}"/>
          </ac:spMkLst>
        </pc:spChg>
        <pc:spChg chg="add del mod topLvl">
          <ac:chgData name="Stecchezzini, Edoardo" userId="c23929c6-ef98-448c-8832-4318623175f3" providerId="ADAL" clId="{C3C307EE-F7AC-409D-9057-826D35484209}" dt="2024-10-10T10:35:55.662" v="984" actId="478"/>
          <ac:spMkLst>
            <pc:docMk/>
            <pc:sldMk cId="57936388" sldId="1540"/>
            <ac:spMk id="38" creationId="{017904E0-0598-413C-FE01-1AF8924CFEE4}"/>
          </ac:spMkLst>
        </pc:spChg>
        <pc:spChg chg="add del mod topLvl">
          <ac:chgData name="Stecchezzini, Edoardo" userId="c23929c6-ef98-448c-8832-4318623175f3" providerId="ADAL" clId="{C3C307EE-F7AC-409D-9057-826D35484209}" dt="2024-10-10T10:35:55.662" v="984" actId="478"/>
          <ac:spMkLst>
            <pc:docMk/>
            <pc:sldMk cId="57936388" sldId="1540"/>
            <ac:spMk id="39" creationId="{45CFD87F-C1DF-287C-7A5A-F1669FB3C4B1}"/>
          </ac:spMkLst>
        </pc:spChg>
        <pc:grpChg chg="add del mod topLvl">
          <ac:chgData name="Stecchezzini, Edoardo" userId="c23929c6-ef98-448c-8832-4318623175f3" providerId="ADAL" clId="{C3C307EE-F7AC-409D-9057-826D35484209}" dt="2024-10-07T10:51:11.651" v="79" actId="165"/>
          <ac:grpSpMkLst>
            <pc:docMk/>
            <pc:sldMk cId="57936388" sldId="1540"/>
            <ac:grpSpMk id="2" creationId="{6C77EE11-7048-FC9D-1C49-C40F003B4DBA}"/>
          </ac:grpSpMkLst>
        </pc:grpChg>
        <pc:grpChg chg="del mod topLvl">
          <ac:chgData name="Stecchezzini, Edoardo" userId="c23929c6-ef98-448c-8832-4318623175f3" providerId="ADAL" clId="{C3C307EE-F7AC-409D-9057-826D35484209}" dt="2024-10-10T10:35:55.662" v="984" actId="478"/>
          <ac:grpSpMkLst>
            <pc:docMk/>
            <pc:sldMk cId="57936388" sldId="1540"/>
            <ac:grpSpMk id="3" creationId="{D5B101F6-8BFC-FDF4-F7D1-7C65140071AF}"/>
          </ac:grpSpMkLst>
        </pc:grpChg>
        <pc:grpChg chg="del mod topLvl">
          <ac:chgData name="Stecchezzini, Edoardo" userId="c23929c6-ef98-448c-8832-4318623175f3" providerId="ADAL" clId="{C3C307EE-F7AC-409D-9057-826D35484209}" dt="2024-10-10T10:35:55.662" v="984" actId="478"/>
          <ac:grpSpMkLst>
            <pc:docMk/>
            <pc:sldMk cId="57936388" sldId="1540"/>
            <ac:grpSpMk id="5" creationId="{AAE63223-A946-7094-03C3-E770BA60EF73}"/>
          </ac:grpSpMkLst>
        </pc:grpChg>
        <pc:grpChg chg="del mod topLvl">
          <ac:chgData name="Stecchezzini, Edoardo" userId="c23929c6-ef98-448c-8832-4318623175f3" providerId="ADAL" clId="{C3C307EE-F7AC-409D-9057-826D35484209}" dt="2024-10-10T10:35:55.662" v="984" actId="478"/>
          <ac:grpSpMkLst>
            <pc:docMk/>
            <pc:sldMk cId="57936388" sldId="1540"/>
            <ac:grpSpMk id="7" creationId="{43E185C2-93FF-CE0A-8161-392016EA5DAA}"/>
          </ac:grpSpMkLst>
        </pc:grpChg>
        <pc:grpChg chg="del mod topLvl">
          <ac:chgData name="Stecchezzini, Edoardo" userId="c23929c6-ef98-448c-8832-4318623175f3" providerId="ADAL" clId="{C3C307EE-F7AC-409D-9057-826D35484209}" dt="2024-10-10T10:35:55.662" v="984" actId="478"/>
          <ac:grpSpMkLst>
            <pc:docMk/>
            <pc:sldMk cId="57936388" sldId="1540"/>
            <ac:grpSpMk id="8" creationId="{0A7D081D-FA0D-F089-5155-F8ABF9AB6A05}"/>
          </ac:grpSpMkLst>
        </pc:grpChg>
        <pc:grpChg chg="add del mod">
          <ac:chgData name="Stecchezzini, Edoardo" userId="c23929c6-ef98-448c-8832-4318623175f3" providerId="ADAL" clId="{C3C307EE-F7AC-409D-9057-826D35484209}" dt="2024-10-07T10:51:05.493" v="78" actId="165"/>
          <ac:grpSpMkLst>
            <pc:docMk/>
            <pc:sldMk cId="57936388" sldId="1540"/>
            <ac:grpSpMk id="40" creationId="{A5466594-F379-C8CB-2ADA-67E5D432D312}"/>
          </ac:grpSpMkLst>
        </pc:grpChg>
        <pc:picChg chg="mod">
          <ac:chgData name="Stecchezzini, Edoardo" userId="c23929c6-ef98-448c-8832-4318623175f3" providerId="ADAL" clId="{C3C307EE-F7AC-409D-9057-826D35484209}" dt="2024-10-07T10:52:39.687" v="91" actId="1076"/>
          <ac:picMkLst>
            <pc:docMk/>
            <pc:sldMk cId="57936388" sldId="1540"/>
            <ac:picMk id="24" creationId="{C1DE5102-449A-8C4D-439B-076CBC4BCC62}"/>
          </ac:picMkLst>
        </pc:picChg>
        <pc:picChg chg="add mod">
          <ac:chgData name="Stecchezzini, Edoardo" userId="c23929c6-ef98-448c-8832-4318623175f3" providerId="ADAL" clId="{C3C307EE-F7AC-409D-9057-826D35484209}" dt="2024-10-07T10:50:14.942" v="66"/>
          <ac:picMkLst>
            <pc:docMk/>
            <pc:sldMk cId="57936388" sldId="1540"/>
            <ac:picMk id="41" creationId="{F0269ADF-516D-FF93-851A-BD7D636AC4FD}"/>
          </ac:picMkLst>
        </pc:picChg>
      </pc:sldChg>
      <pc:sldChg chg="addSp delSp modSp mod">
        <pc:chgData name="Stecchezzini, Edoardo" userId="c23929c6-ef98-448c-8832-4318623175f3" providerId="ADAL" clId="{C3C307EE-F7AC-409D-9057-826D35484209}" dt="2024-10-07T10:50:32.850" v="71" actId="478"/>
        <pc:sldMkLst>
          <pc:docMk/>
          <pc:sldMk cId="1524274776" sldId="1541"/>
        </pc:sldMkLst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5" creationId="{2206888A-29D1-E6E1-4E85-0B51387DB69B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7" creationId="{B3351A18-CD13-875F-546A-C446D06EC459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8" creationId="{A6E6B3FD-1E7F-2C18-F293-CFE208B780D5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4" creationId="{7BC4B833-F242-B6A5-EB94-08CF057AC418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5" creationId="{CD987DE1-FE0A-2D99-EB32-66CCBCE32DE2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6" creationId="{E6A310DE-D822-CDC4-0627-A0655430C560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7" creationId="{08B284A0-54B2-8892-2015-06C84F701186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8" creationId="{8AF90802-AF5C-884A-DF7B-8071C12F0CAC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29" creationId="{8746AD4E-CB2E-E47D-B326-2BEDCC8050D0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30" creationId="{DD0618B7-F0F4-1204-CCF3-19A4FB48864A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31" creationId="{C7C75F2F-4A04-0290-6EEE-B7AC25590503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32" creationId="{087DFF0E-6B56-6D09-22CE-77BB22A472AC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33" creationId="{EFF49DF3-A3D1-354A-E6BA-354F3FE2565C}"/>
          </ac:spMkLst>
        </pc:spChg>
        <pc:spChg chg="mod">
          <ac:chgData name="Stecchezzini, Edoardo" userId="c23929c6-ef98-448c-8832-4318623175f3" providerId="ADAL" clId="{C3C307EE-F7AC-409D-9057-826D35484209}" dt="2024-10-07T10:46:55.805" v="45"/>
          <ac:spMkLst>
            <pc:docMk/>
            <pc:sldMk cId="1524274776" sldId="1541"/>
            <ac:spMk id="34" creationId="{67B41A4E-8457-CBA7-EE54-E98055241716}"/>
          </ac:spMkLst>
        </pc:spChg>
        <pc:grpChg chg="add del mod">
          <ac:chgData name="Stecchezzini, Edoardo" userId="c23929c6-ef98-448c-8832-4318623175f3" providerId="ADAL" clId="{C3C307EE-F7AC-409D-9057-826D35484209}" dt="2024-10-07T10:50:32.850" v="71" actId="478"/>
          <ac:grpSpMkLst>
            <pc:docMk/>
            <pc:sldMk cId="1524274776" sldId="1541"/>
            <ac:grpSpMk id="2" creationId="{399F79A8-79E8-F673-ADD4-2E638FEBF446}"/>
          </ac:grpSpMkLst>
        </pc:grpChg>
        <pc:grpChg chg="mod">
          <ac:chgData name="Stecchezzini, Edoardo" userId="c23929c6-ef98-448c-8832-4318623175f3" providerId="ADAL" clId="{C3C307EE-F7AC-409D-9057-826D35484209}" dt="2024-10-07T10:46:55.805" v="45"/>
          <ac:grpSpMkLst>
            <pc:docMk/>
            <pc:sldMk cId="1524274776" sldId="1541"/>
            <ac:grpSpMk id="4" creationId="{41631967-94AF-70DC-20BA-F923605DA89A}"/>
          </ac:grpSpMkLst>
        </pc:grpChg>
        <pc:grpChg chg="mod">
          <ac:chgData name="Stecchezzini, Edoardo" userId="c23929c6-ef98-448c-8832-4318623175f3" providerId="ADAL" clId="{C3C307EE-F7AC-409D-9057-826D35484209}" dt="2024-10-07T10:46:55.805" v="45"/>
          <ac:grpSpMkLst>
            <pc:docMk/>
            <pc:sldMk cId="1524274776" sldId="1541"/>
            <ac:grpSpMk id="9" creationId="{C38993CC-C54D-3B8F-4C9F-2875DC198245}"/>
          </ac:grpSpMkLst>
        </pc:grpChg>
        <pc:grpChg chg="mod">
          <ac:chgData name="Stecchezzini, Edoardo" userId="c23929c6-ef98-448c-8832-4318623175f3" providerId="ADAL" clId="{C3C307EE-F7AC-409D-9057-826D35484209}" dt="2024-10-07T10:46:55.805" v="45"/>
          <ac:grpSpMkLst>
            <pc:docMk/>
            <pc:sldMk cId="1524274776" sldId="1541"/>
            <ac:grpSpMk id="10" creationId="{1E01F002-768F-6163-3740-75B8D5867C2F}"/>
          </ac:grpSpMkLst>
        </pc:grpChg>
        <pc:grpChg chg="mod">
          <ac:chgData name="Stecchezzini, Edoardo" userId="c23929c6-ef98-448c-8832-4318623175f3" providerId="ADAL" clId="{C3C307EE-F7AC-409D-9057-826D35484209}" dt="2024-10-07T10:46:55.805" v="45"/>
          <ac:grpSpMkLst>
            <pc:docMk/>
            <pc:sldMk cId="1524274776" sldId="1541"/>
            <ac:grpSpMk id="15" creationId="{62CA649A-DE62-C4AF-22F7-4C251E58FB9D}"/>
          </ac:grpSpMkLst>
        </pc:grpChg>
        <pc:grpChg chg="mod">
          <ac:chgData name="Stecchezzini, Edoardo" userId="c23929c6-ef98-448c-8832-4318623175f3" providerId="ADAL" clId="{C3C307EE-F7AC-409D-9057-826D35484209}" dt="2024-10-07T10:46:55.805" v="45"/>
          <ac:grpSpMkLst>
            <pc:docMk/>
            <pc:sldMk cId="1524274776" sldId="1541"/>
            <ac:grpSpMk id="23" creationId="{964209BF-2FC5-FD57-0D8C-120DD1780F63}"/>
          </ac:grpSpMkLst>
        </pc:grpChg>
        <pc:picChg chg="add mod">
          <ac:chgData name="Stecchezzini, Edoardo" userId="c23929c6-ef98-448c-8832-4318623175f3" providerId="ADAL" clId="{C3C307EE-F7AC-409D-9057-826D35484209}" dt="2024-10-07T10:50:20.057" v="67"/>
          <ac:picMkLst>
            <pc:docMk/>
            <pc:sldMk cId="1524274776" sldId="1541"/>
            <ac:picMk id="35" creationId="{B307755B-30D7-060C-780F-0F53FBC50037}"/>
          </ac:picMkLst>
        </pc:picChg>
      </pc:sldChg>
      <pc:sldChg chg="addSp delSp modSp mod">
        <pc:chgData name="Stecchezzini, Edoardo" userId="c23929c6-ef98-448c-8832-4318623175f3" providerId="ADAL" clId="{C3C307EE-F7AC-409D-9057-826D35484209}" dt="2024-10-07T10:50:30.382" v="70" actId="478"/>
        <pc:sldMkLst>
          <pc:docMk/>
          <pc:sldMk cId="1529608854" sldId="1542"/>
        </pc:sldMkLst>
        <pc:spChg chg="del mod">
          <ac:chgData name="Stecchezzini, Edoardo" userId="c23929c6-ef98-448c-8832-4318623175f3" providerId="ADAL" clId="{C3C307EE-F7AC-409D-9057-826D35484209}" dt="2024-10-07T10:47:44.382" v="55" actId="478"/>
          <ac:spMkLst>
            <pc:docMk/>
            <pc:sldMk cId="1529608854" sldId="1542"/>
            <ac:spMk id="6" creationId="{AC064127-10AB-366E-780A-F123D4FB8228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9" creationId="{19389094-5F21-D259-B02C-B7ECE2F70C07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10" creationId="{60B2B3B5-524F-FDBE-1B88-B9E8CDE685EA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11" creationId="{8088A432-72B2-D4C2-7656-6EA5749265B6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4" creationId="{14DB4949-3A37-90C8-6C3D-B6380E6F9E04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5" creationId="{2E26E29A-3301-07EF-8A71-028B70FFBE82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6" creationId="{EA0981BE-7414-2CE5-FB61-AD152BDA4AC3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7" creationId="{F847EF2D-15CC-B881-D635-3EF087621A2A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8" creationId="{D627035D-C231-FCDE-51B1-27E8C01DF3DA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29" creationId="{9C77E6B5-B988-643B-AA91-9EC8FCE07D55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30" creationId="{CCA8AA5A-76A1-4984-18EE-3BB9039A21FD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31" creationId="{E2FFBBAE-C475-4E8C-457C-C3C70F626EA5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32" creationId="{FD0D8D15-B361-08D6-6941-691FE5C6C47C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33" creationId="{8549642F-2C54-BC76-6005-0F951211DB18}"/>
          </ac:spMkLst>
        </pc:spChg>
        <pc:spChg chg="mod">
          <ac:chgData name="Stecchezzini, Edoardo" userId="c23929c6-ef98-448c-8832-4318623175f3" providerId="ADAL" clId="{C3C307EE-F7AC-409D-9057-826D35484209}" dt="2024-10-07T10:47:00.633" v="46"/>
          <ac:spMkLst>
            <pc:docMk/>
            <pc:sldMk cId="1529608854" sldId="1542"/>
            <ac:spMk id="34" creationId="{76B37F52-BCEA-1A38-7552-0A7C39161B5C}"/>
          </ac:spMkLst>
        </pc:spChg>
        <pc:spChg chg="add mod">
          <ac:chgData name="Stecchezzini, Edoardo" userId="c23929c6-ef98-448c-8832-4318623175f3" providerId="ADAL" clId="{C3C307EE-F7AC-409D-9057-826D35484209}" dt="2024-10-07T10:48:06.970" v="57" actId="255"/>
          <ac:spMkLst>
            <pc:docMk/>
            <pc:sldMk cId="1529608854" sldId="1542"/>
            <ac:spMk id="35" creationId="{900BD4BF-E48F-B1FB-D34A-B98BBC6E873A}"/>
          </ac:spMkLst>
        </pc:spChg>
        <pc:grpChg chg="add del mod">
          <ac:chgData name="Stecchezzini, Edoardo" userId="c23929c6-ef98-448c-8832-4318623175f3" providerId="ADAL" clId="{C3C307EE-F7AC-409D-9057-826D35484209}" dt="2024-10-07T10:50:30.382" v="70" actId="478"/>
          <ac:grpSpMkLst>
            <pc:docMk/>
            <pc:sldMk cId="1529608854" sldId="1542"/>
            <ac:grpSpMk id="3" creationId="{FF8AD73F-791C-7A45-7B95-1EC858172016}"/>
          </ac:grpSpMkLst>
        </pc:grpChg>
        <pc:grpChg chg="mod">
          <ac:chgData name="Stecchezzini, Edoardo" userId="c23929c6-ef98-448c-8832-4318623175f3" providerId="ADAL" clId="{C3C307EE-F7AC-409D-9057-826D35484209}" dt="2024-10-07T10:47:00.633" v="46"/>
          <ac:grpSpMkLst>
            <pc:docMk/>
            <pc:sldMk cId="1529608854" sldId="1542"/>
            <ac:grpSpMk id="4" creationId="{C1A5070B-050F-8D2C-6E31-937711949A48}"/>
          </ac:grpSpMkLst>
        </pc:grpChg>
        <pc:grpChg chg="mod">
          <ac:chgData name="Stecchezzini, Edoardo" userId="c23929c6-ef98-448c-8832-4318623175f3" providerId="ADAL" clId="{C3C307EE-F7AC-409D-9057-826D35484209}" dt="2024-10-07T10:47:00.633" v="46"/>
          <ac:grpSpMkLst>
            <pc:docMk/>
            <pc:sldMk cId="1529608854" sldId="1542"/>
            <ac:grpSpMk id="15" creationId="{7E0F8783-D997-1231-ADC6-BB31228DE464}"/>
          </ac:grpSpMkLst>
        </pc:grpChg>
        <pc:grpChg chg="mod">
          <ac:chgData name="Stecchezzini, Edoardo" userId="c23929c6-ef98-448c-8832-4318623175f3" providerId="ADAL" clId="{C3C307EE-F7AC-409D-9057-826D35484209}" dt="2024-10-07T10:47:00.633" v="46"/>
          <ac:grpSpMkLst>
            <pc:docMk/>
            <pc:sldMk cId="1529608854" sldId="1542"/>
            <ac:grpSpMk id="17" creationId="{2122C19F-0A9A-B552-D306-9EE6C8E8F3E2}"/>
          </ac:grpSpMkLst>
        </pc:grpChg>
        <pc:grpChg chg="mod">
          <ac:chgData name="Stecchezzini, Edoardo" userId="c23929c6-ef98-448c-8832-4318623175f3" providerId="ADAL" clId="{C3C307EE-F7AC-409D-9057-826D35484209}" dt="2024-10-07T10:47:00.633" v="46"/>
          <ac:grpSpMkLst>
            <pc:docMk/>
            <pc:sldMk cId="1529608854" sldId="1542"/>
            <ac:grpSpMk id="19" creationId="{0CDAD00D-FA57-6AAF-6ACD-F6C7832935D1}"/>
          </ac:grpSpMkLst>
        </pc:grpChg>
        <pc:grpChg chg="mod">
          <ac:chgData name="Stecchezzini, Edoardo" userId="c23929c6-ef98-448c-8832-4318623175f3" providerId="ADAL" clId="{C3C307EE-F7AC-409D-9057-826D35484209}" dt="2024-10-07T10:47:00.633" v="46"/>
          <ac:grpSpMkLst>
            <pc:docMk/>
            <pc:sldMk cId="1529608854" sldId="1542"/>
            <ac:grpSpMk id="23" creationId="{98BE58A2-82A5-4E86-2C69-335DDADD57F0}"/>
          </ac:grpSpMkLst>
        </pc:grpChg>
        <pc:picChg chg="add mod">
          <ac:chgData name="Stecchezzini, Edoardo" userId="c23929c6-ef98-448c-8832-4318623175f3" providerId="ADAL" clId="{C3C307EE-F7AC-409D-9057-826D35484209}" dt="2024-10-07T10:50:22.278" v="68"/>
          <ac:picMkLst>
            <pc:docMk/>
            <pc:sldMk cId="1529608854" sldId="1542"/>
            <ac:picMk id="36" creationId="{327C46F8-5541-84A6-1CBE-505427CA137B}"/>
          </ac:picMkLst>
        </pc:picChg>
      </pc:sldChg>
      <pc:sldChg chg="addSp delSp modSp mod">
        <pc:chgData name="Stecchezzini, Edoardo" userId="c23929c6-ef98-448c-8832-4318623175f3" providerId="ADAL" clId="{C3C307EE-F7AC-409D-9057-826D35484209}" dt="2024-10-10T10:35:46.928" v="983" actId="478"/>
        <pc:sldMkLst>
          <pc:docMk/>
          <pc:sldMk cId="1539520280" sldId="1543"/>
        </pc:sldMkLst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5" creationId="{7A1FEB28-91A3-E037-9AAA-8249FCD11F28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8" creationId="{4F241345-CB0A-2D01-F702-A399A142D916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10" creationId="{DEF206DD-7488-89EF-F641-3F4D7A85E9B2}"/>
          </ac:spMkLst>
        </pc:spChg>
        <pc:spChg chg="mod">
          <ac:chgData name="Stecchezzini, Edoardo" userId="c23929c6-ef98-448c-8832-4318623175f3" providerId="ADAL" clId="{C3C307EE-F7AC-409D-9057-826D35484209}" dt="2024-10-10T10:16:47.238" v="964" actId="20577"/>
          <ac:spMkLst>
            <pc:docMk/>
            <pc:sldMk cId="1539520280" sldId="1543"/>
            <ac:spMk id="16" creationId="{E98B6295-A830-9AE7-D620-EBAD32C63600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3" creationId="{DEF3ABE5-007B-CAC0-FF60-65509F861370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4" creationId="{3A589F0F-F702-BAB1-7B53-7A4A0390485E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5" creationId="{804868E6-D49F-8A6D-0B63-86DA7AEDF9AA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6" creationId="{3171E291-0361-025E-1217-A8456C659237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7" creationId="{D7DC1198-67C5-2153-9639-22F59E91EDB5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8" creationId="{54286674-3990-E40C-262F-5C11AD998755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29" creationId="{7ACDF7EB-C9FF-FCAB-F906-625AA3B64875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30" creationId="{68F9BC24-ADFF-2E79-6AAC-C93A587C6924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31" creationId="{3808FCC9-E50F-4253-22D6-02DEEEABF9D4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32" creationId="{DE5E21F5-2A5C-34D8-260E-FA2184BB7CD7}"/>
          </ac:spMkLst>
        </pc:spChg>
        <pc:spChg chg="mod">
          <ac:chgData name="Stecchezzini, Edoardo" userId="c23929c6-ef98-448c-8832-4318623175f3" providerId="ADAL" clId="{C3C307EE-F7AC-409D-9057-826D35484209}" dt="2024-10-07T10:47:02.585" v="47"/>
          <ac:spMkLst>
            <pc:docMk/>
            <pc:sldMk cId="1539520280" sldId="1543"/>
            <ac:spMk id="33" creationId="{943B4B4C-2C22-1374-BFAF-5041DA7FB9CE}"/>
          </ac:spMkLst>
        </pc:spChg>
        <pc:grpChg chg="add del mod">
          <ac:chgData name="Stecchezzini, Edoardo" userId="c23929c6-ef98-448c-8832-4318623175f3" providerId="ADAL" clId="{C3C307EE-F7AC-409D-9057-826D35484209}" dt="2024-10-10T10:35:46.928" v="983" actId="478"/>
          <ac:grpSpMkLst>
            <pc:docMk/>
            <pc:sldMk cId="1539520280" sldId="1543"/>
            <ac:grpSpMk id="3" creationId="{991D10CB-2416-E17D-8543-C5314D79370F}"/>
          </ac:grpSpMkLst>
        </pc:grpChg>
        <pc:grpChg chg="mod">
          <ac:chgData name="Stecchezzini, Edoardo" userId="c23929c6-ef98-448c-8832-4318623175f3" providerId="ADAL" clId="{C3C307EE-F7AC-409D-9057-826D35484209}" dt="2024-10-07T10:47:02.585" v="47"/>
          <ac:grpSpMkLst>
            <pc:docMk/>
            <pc:sldMk cId="1539520280" sldId="1543"/>
            <ac:grpSpMk id="4" creationId="{03D132CD-094A-5CBD-88E5-60E5301C9A18}"/>
          </ac:grpSpMkLst>
        </pc:grpChg>
        <pc:grpChg chg="mod">
          <ac:chgData name="Stecchezzini, Edoardo" userId="c23929c6-ef98-448c-8832-4318623175f3" providerId="ADAL" clId="{C3C307EE-F7AC-409D-9057-826D35484209}" dt="2024-10-07T10:47:02.585" v="47"/>
          <ac:grpSpMkLst>
            <pc:docMk/>
            <pc:sldMk cId="1539520280" sldId="1543"/>
            <ac:grpSpMk id="11" creationId="{2CCDCE8B-59E9-2219-BC97-0023B0A3B4DA}"/>
          </ac:grpSpMkLst>
        </pc:grpChg>
        <pc:grpChg chg="mod">
          <ac:chgData name="Stecchezzini, Edoardo" userId="c23929c6-ef98-448c-8832-4318623175f3" providerId="ADAL" clId="{C3C307EE-F7AC-409D-9057-826D35484209}" dt="2024-10-07T10:47:02.585" v="47"/>
          <ac:grpSpMkLst>
            <pc:docMk/>
            <pc:sldMk cId="1539520280" sldId="1543"/>
            <ac:grpSpMk id="15" creationId="{47D1092F-7FA6-ECDF-DF8F-453418BE4CE9}"/>
          </ac:grpSpMkLst>
        </pc:grpChg>
        <pc:grpChg chg="mod">
          <ac:chgData name="Stecchezzini, Edoardo" userId="c23929c6-ef98-448c-8832-4318623175f3" providerId="ADAL" clId="{C3C307EE-F7AC-409D-9057-826D35484209}" dt="2024-10-07T10:47:02.585" v="47"/>
          <ac:grpSpMkLst>
            <pc:docMk/>
            <pc:sldMk cId="1539520280" sldId="1543"/>
            <ac:grpSpMk id="19" creationId="{B753DB12-99C7-EC44-E313-CD05FA72DE2C}"/>
          </ac:grpSpMkLst>
        </pc:grpChg>
        <pc:grpChg chg="mod">
          <ac:chgData name="Stecchezzini, Edoardo" userId="c23929c6-ef98-448c-8832-4318623175f3" providerId="ADAL" clId="{C3C307EE-F7AC-409D-9057-826D35484209}" dt="2024-10-07T10:47:02.585" v="47"/>
          <ac:grpSpMkLst>
            <pc:docMk/>
            <pc:sldMk cId="1539520280" sldId="1543"/>
            <ac:grpSpMk id="21" creationId="{2DC25317-3E7A-C568-3F17-D6AE50057C6E}"/>
          </ac:grpSpMkLst>
        </pc:grpChg>
        <pc:picChg chg="add mod">
          <ac:chgData name="Stecchezzini, Edoardo" userId="c23929c6-ef98-448c-8832-4318623175f3" providerId="ADAL" clId="{C3C307EE-F7AC-409D-9057-826D35484209}" dt="2024-10-07T10:50:24.257" v="69"/>
          <ac:picMkLst>
            <pc:docMk/>
            <pc:sldMk cId="1539520280" sldId="1543"/>
            <ac:picMk id="34" creationId="{F00EB8EA-DF81-4D77-C1EE-229051BDC94E}"/>
          </ac:picMkLst>
        </pc:picChg>
      </pc:sldChg>
      <pc:sldChg chg="addSp delSp modSp mod modClrScheme delCm modCm chgLayout">
        <pc:chgData name="Stecchezzini, Edoardo" userId="c23929c6-ef98-448c-8832-4318623175f3" providerId="ADAL" clId="{C3C307EE-F7AC-409D-9057-826D35484209}" dt="2024-10-10T12:42:33.772" v="1066" actId="113"/>
        <pc:sldMkLst>
          <pc:docMk/>
          <pc:sldMk cId="3548868203" sldId="1545"/>
        </pc:sldMkLst>
        <pc:spChg chg="add mod">
          <ac:chgData name="Stecchezzini, Edoardo" userId="c23929c6-ef98-448c-8832-4318623175f3" providerId="ADAL" clId="{C3C307EE-F7AC-409D-9057-826D35484209}" dt="2024-10-10T12:40:19.783" v="1034" actId="1076"/>
          <ac:spMkLst>
            <pc:docMk/>
            <pc:sldMk cId="3548868203" sldId="1545"/>
            <ac:spMk id="2" creationId="{58F155FF-D851-537B-B3CE-91CE0C0EAE84}"/>
          </ac:spMkLst>
        </pc:spChg>
        <pc:spChg chg="add del mod">
          <ac:chgData name="Stecchezzini, Edoardo" userId="c23929c6-ef98-448c-8832-4318623175f3" providerId="ADAL" clId="{C3C307EE-F7AC-409D-9057-826D35484209}" dt="2024-10-10T10:35:38.457" v="982" actId="478"/>
          <ac:spMkLst>
            <pc:docMk/>
            <pc:sldMk cId="3548868203" sldId="1545"/>
            <ac:spMk id="2" creationId="{64FE5014-729B-F1D2-725D-8E6E8C6CDA01}"/>
          </ac:spMkLst>
        </pc:spChg>
        <pc:spChg chg="del">
          <ac:chgData name="Stecchezzini, Edoardo" userId="c23929c6-ef98-448c-8832-4318623175f3" providerId="ADAL" clId="{C3C307EE-F7AC-409D-9057-826D35484209}" dt="2024-10-07T10:40:03.806" v="0" actId="478"/>
          <ac:spMkLst>
            <pc:docMk/>
            <pc:sldMk cId="3548868203" sldId="1545"/>
            <ac:spMk id="2" creationId="{F278B614-8FC1-1574-4EE6-35A198877C80}"/>
          </ac:spMkLst>
        </pc:spChg>
        <pc:spChg chg="mod ord">
          <ac:chgData name="Stecchezzini, Edoardo" userId="c23929c6-ef98-448c-8832-4318623175f3" providerId="ADAL" clId="{C3C307EE-F7AC-409D-9057-826D35484209}" dt="2024-10-07T15:00:14.710" v="99" actId="700"/>
          <ac:spMkLst>
            <pc:docMk/>
            <pc:sldMk cId="3548868203" sldId="1545"/>
            <ac:spMk id="3" creationId="{476C1731-EA1C-8CBB-0026-66A9182E4DA3}"/>
          </ac:spMkLst>
        </pc:spChg>
        <pc:spChg chg="add del mod ord">
          <ac:chgData name="Stecchezzini, Edoardo" userId="c23929c6-ef98-448c-8832-4318623175f3" providerId="ADAL" clId="{C3C307EE-F7AC-409D-9057-826D35484209}" dt="2024-10-07T14:57:33.682" v="95" actId="478"/>
          <ac:spMkLst>
            <pc:docMk/>
            <pc:sldMk cId="3548868203" sldId="1545"/>
            <ac:spMk id="4" creationId="{2543D68D-910D-5BC0-D755-F82D93E918B1}"/>
          </ac:spMkLst>
        </pc:spChg>
        <pc:spChg chg="add mod">
          <ac:chgData name="Stecchezzini, Edoardo" userId="c23929c6-ef98-448c-8832-4318623175f3" providerId="ADAL" clId="{C3C307EE-F7AC-409D-9057-826D35484209}" dt="2024-10-07T16:46:04.062" v="340" actId="1035"/>
          <ac:spMkLst>
            <pc:docMk/>
            <pc:sldMk cId="3548868203" sldId="1545"/>
            <ac:spMk id="5" creationId="{C293BCA0-49A8-2DF3-287D-F465EFE6B7EA}"/>
          </ac:spMkLst>
        </pc:spChg>
        <pc:spChg chg="add mod ord">
          <ac:chgData name="Stecchezzini, Edoardo" userId="c23929c6-ef98-448c-8832-4318623175f3" providerId="ADAL" clId="{C3C307EE-F7AC-409D-9057-826D35484209}" dt="2024-10-07T16:46:04.062" v="340" actId="1035"/>
          <ac:spMkLst>
            <pc:docMk/>
            <pc:sldMk cId="3548868203" sldId="1545"/>
            <ac:spMk id="7" creationId="{E57F8A38-DA1E-18DA-5339-7C96B7EF0CDD}"/>
          </ac:spMkLst>
        </pc:spChg>
        <pc:spChg chg="add mod ord">
          <ac:chgData name="Stecchezzini, Edoardo" userId="c23929c6-ef98-448c-8832-4318623175f3" providerId="ADAL" clId="{C3C307EE-F7AC-409D-9057-826D35484209}" dt="2024-10-07T16:46:54.827" v="348" actId="1076"/>
          <ac:spMkLst>
            <pc:docMk/>
            <pc:sldMk cId="3548868203" sldId="1545"/>
            <ac:spMk id="9" creationId="{E2B5E921-E89C-6444-435D-45A77314E455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1" creationId="{A642890F-23FC-BE02-ADA9-8B4F1D0A83F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2" creationId="{BCD917FC-74AE-B7D2-E960-A10FA0D193A3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2" creationId="{E27CD9F8-4D51-883C-A21A-B24A741D89FC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3" creationId="{91DEBBFD-08DC-7AD5-886B-D1E0DD8422D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3" creationId="{D5B0EC8A-E286-56E9-B507-B596478C234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4" creationId="{BB7B7D0C-3305-DFFB-9AD1-8C9B371DE344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4" creationId="{C34E8695-3E24-FFE5-1885-1603DF1033B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5" creationId="{6DB10201-C31A-9942-F352-A5721801DC2E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5" creationId="{D045E77E-3BC2-853F-5002-640C5CD948E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6" creationId="{665540A4-41D3-8D92-F97E-B42493AF311D}"/>
          </ac:spMkLst>
        </pc:spChg>
        <pc:spChg chg="add del mod ord">
          <ac:chgData name="Stecchezzini, Edoardo" userId="c23929c6-ef98-448c-8832-4318623175f3" providerId="ADAL" clId="{C3C307EE-F7AC-409D-9057-826D35484209}" dt="2024-10-07T15:00:06.585" v="98" actId="478"/>
          <ac:spMkLst>
            <pc:docMk/>
            <pc:sldMk cId="3548868203" sldId="1545"/>
            <ac:spMk id="16" creationId="{B76661AC-1D38-26E0-DCC9-D1F85FD174CF}"/>
          </ac:spMkLst>
        </pc:spChg>
        <pc:spChg chg="add del mod ord">
          <ac:chgData name="Stecchezzini, Edoardo" userId="c23929c6-ef98-448c-8832-4318623175f3" providerId="ADAL" clId="{C3C307EE-F7AC-409D-9057-826D35484209}" dt="2024-10-07T15:00:14.710" v="99" actId="700"/>
          <ac:spMkLst>
            <pc:docMk/>
            <pc:sldMk cId="3548868203" sldId="1545"/>
            <ac:spMk id="17" creationId="{31E32757-07BA-CE96-618E-9D0826D023A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17" creationId="{A88CB9B1-C4E7-E26D-7AD0-9F85FC51D3AC}"/>
          </ac:spMkLst>
        </pc:spChg>
        <pc:spChg chg="add mod ord">
          <ac:chgData name="Stecchezzini, Edoardo" userId="c23929c6-ef98-448c-8832-4318623175f3" providerId="ADAL" clId="{C3C307EE-F7AC-409D-9057-826D35484209}" dt="2024-10-07T16:46:23.587" v="345" actId="1076"/>
          <ac:spMkLst>
            <pc:docMk/>
            <pc:sldMk cId="3548868203" sldId="1545"/>
            <ac:spMk id="18" creationId="{9A75DFF0-0767-3E33-37C3-B04375F7599B}"/>
          </ac:spMkLst>
        </pc:spChg>
        <pc:spChg chg="add mod ord">
          <ac:chgData name="Stecchezzini, Edoardo" userId="c23929c6-ef98-448c-8832-4318623175f3" providerId="ADAL" clId="{C3C307EE-F7AC-409D-9057-826D35484209}" dt="2024-10-07T16:46:04.062" v="340" actId="1035"/>
          <ac:spMkLst>
            <pc:docMk/>
            <pc:sldMk cId="3548868203" sldId="1545"/>
            <ac:spMk id="19" creationId="{25285938-413B-401A-1AEA-8435929D32B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20" creationId="{2C510B50-D6EB-E4B5-F018-4A8091BFD553}"/>
          </ac:spMkLst>
        </pc:spChg>
        <pc:spChg chg="add del mod ord">
          <ac:chgData name="Stecchezzini, Edoardo" userId="c23929c6-ef98-448c-8832-4318623175f3" providerId="ADAL" clId="{C3C307EE-F7AC-409D-9057-826D35484209}" dt="2024-10-07T16:45:35.210" v="325" actId="478"/>
          <ac:spMkLst>
            <pc:docMk/>
            <pc:sldMk cId="3548868203" sldId="1545"/>
            <ac:spMk id="20" creationId="{9C38CD12-6609-63D4-E43A-958ACA8D1305}"/>
          </ac:spMkLst>
        </pc:spChg>
        <pc:spChg chg="add del mod ord">
          <ac:chgData name="Stecchezzini, Edoardo" userId="c23929c6-ef98-448c-8832-4318623175f3" providerId="ADAL" clId="{C3C307EE-F7AC-409D-9057-826D35484209}" dt="2024-10-07T16:44:42.216" v="310" actId="478"/>
          <ac:spMkLst>
            <pc:docMk/>
            <pc:sldMk cId="3548868203" sldId="1545"/>
            <ac:spMk id="21" creationId="{BA924950-B747-12AD-1CC5-421C4B348F3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21" creationId="{E57DE6D6-9BD3-B9B3-52CF-134314520A5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22" creationId="{1758FFA4-BAD9-4AFD-4A86-745011872B2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23" creationId="{FD3FDB20-2920-227D-765D-2CAE4AC9AE27}"/>
          </ac:spMkLst>
        </pc:spChg>
        <pc:spChg chg="del mod topLvl">
          <ac:chgData name="Stecchezzini, Edoardo" userId="c23929c6-ef98-448c-8832-4318623175f3" providerId="ADAL" clId="{C3C307EE-F7AC-409D-9057-826D35484209}" dt="2024-10-10T12:39:46.398" v="1029" actId="21"/>
          <ac:spMkLst>
            <pc:docMk/>
            <pc:sldMk cId="3548868203" sldId="1545"/>
            <ac:spMk id="27" creationId="{58F155FF-D851-537B-B3CE-91CE0C0EAE8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29" creationId="{0549A2D3-19CC-3FCF-AD52-486B36884BB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0" creationId="{65638DE7-D760-6299-9268-1FAEBDB68CF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1" creationId="{BEAD9460-5BC9-850C-0221-54888DEDB55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2" creationId="{D20C66C2-10BE-FCFB-403D-509B76B0D05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3" creationId="{C3489858-8A26-B0D7-250C-AA3DE0F5A74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4" creationId="{B6B4E15D-0C67-C49B-860D-73507C2FE09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5" creationId="{ECC5CB77-9BFC-252A-2E43-4E1BDF45ACB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6" creationId="{C43FE22B-0C90-AA06-0CFA-53B991C78DF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7" creationId="{E22B47AD-C068-8298-E415-1967BF9CECC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8" creationId="{2EBA148E-83FB-B1FF-DAE3-E1CEF3AFFEC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39" creationId="{6B83CDD3-A14F-C1B8-60AA-118D2BF9787C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0" creationId="{A008DDF8-FD4E-CB37-56B9-6336F3401A7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1" creationId="{EE0600C5-0E85-FB66-3926-A4129D81407C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2" creationId="{361870EB-71E7-2FBD-3262-56FDEF86799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3" creationId="{EA1A1137-606E-9995-BD36-9488CBF4D32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4" creationId="{5D82EA0A-F55D-795B-861E-57BCA6907A6D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5" creationId="{87439006-70E6-FF05-743A-5D6E584C643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6" creationId="{D4210EA1-9FF9-B7FF-50C2-3802E26A275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7" creationId="{53551CEA-F42F-E909-4C61-EAF74A4A8C6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8" creationId="{54734AEB-17E9-9B0D-E645-EA9339A76A2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49" creationId="{F552FD40-7E8E-F8FE-3E5B-907B6572FFE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0" creationId="{79AD6FBA-3B84-4DBC-82F4-FD19270794F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1" creationId="{62FFB151-AC07-FEC1-BC93-DD3A951EA6E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2" creationId="{E3A0B25C-1516-564D-49C6-1D38E16D0E6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3" creationId="{436D9489-B237-F25A-D7DC-1FA56EE1092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4" creationId="{C12F9A57-C2D5-A201-DD27-83AFD22FB53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5" creationId="{D25B575D-9AC9-40BC-44BA-F11E95B5A66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6" creationId="{4BB6E0CB-B5D8-2DC7-EAC3-214B27033CF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7" creationId="{8D69E0BD-BD74-CE98-B93C-D9D760D92BD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8" creationId="{794E8581-DF56-D48A-9722-6A42804DB7F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59" creationId="{654B4172-6ABB-0D1B-42BB-3C00FB97A04D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0" creationId="{6D62F180-E610-5F9A-53B7-C3F1035EBF1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1" creationId="{107EA9C2-33A2-DA29-9108-B92C6B36906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2" creationId="{3CE71FDC-440E-F36C-D84B-1FA595F014D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3" creationId="{B2DD7FBE-FFE9-704A-4526-DE0F5BAF716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4" creationId="{1B21A249-B6A1-943D-EEB3-4180B203717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5" creationId="{D2911676-53D8-A316-3249-DBD8CB6F2ED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6" creationId="{A9E7D056-2983-2774-229A-F859CD78A29D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7" creationId="{F62DF115-A30C-CAD0-0C6C-64F15487D88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8" creationId="{69056D5A-9B97-6632-912C-3D2501C17B6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69" creationId="{AAA779F5-63FC-7C55-4A14-F6A4A8B4EAC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0" creationId="{E6BB6AA8-E061-26EA-866F-2695D3B4336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1" creationId="{28C56188-764A-26BE-5A1C-23EA2BE8243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2" creationId="{2628355E-4199-9C77-EBEE-CC04E3CEA5A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3" creationId="{E9D4D8E3-8C1D-5E42-C734-CF8A8A8B7A2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4" creationId="{F9249D8E-8577-4A46-C06C-76BA63D0577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5" creationId="{3B7C58DD-8D2F-020E-D903-003798C2AF8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6" creationId="{0071298A-59A6-9DD9-D71A-68A8E1AC0D2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7" creationId="{FFAE0DE0-9A75-6B5F-BC8D-1156D4E25D9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8" creationId="{E460CEAF-FB19-0535-1E63-73DD6D3B67B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79" creationId="{68F57602-DA55-B1E1-562A-341DF22F294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0" creationId="{C973F7BE-4CD1-0793-52DA-363D0A03A4D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1" creationId="{A2CADCD0-C83F-D18F-51A7-F5AF8F2A659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2" creationId="{2DC31CA9-5010-C7AC-D0E4-6AFA5D0B686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3" creationId="{1D3922EA-9682-84CD-B3B6-641A73DFB50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4" creationId="{C4E6D5E9-0A91-3B67-DE36-CA7A2C6CF0B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5" creationId="{8BF753DE-F533-0BD6-8E63-0805EF6E1B7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6" creationId="{E49FB8EB-7B56-8832-2355-7FA1669D2CB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7" creationId="{B0A1DB5F-5495-8AE5-A3DB-681D48292C9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8" creationId="{08BED49B-8D0A-965E-E1D6-A6BB36D1D14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89" creationId="{B9A692AA-96C3-F6ED-D269-B046AC94285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0" creationId="{6F4898D0-C5E6-E7F2-FC4E-08C13C9D06A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1" creationId="{A62E283B-ED98-5E21-E921-C9A0797FC47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2" creationId="{7C3AD87E-8CCB-36E8-A2DA-4E16535026FD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3" creationId="{DECAA139-132B-4316-2035-74B89FC9730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4" creationId="{CDB062F0-88BA-3E4E-B931-580CEA5E3A2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5" creationId="{D0C4AC31-1BD8-8AF1-557B-D487575B8FE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6" creationId="{E3C38931-37FA-6FDF-34E5-9FB7D1A5FC3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7" creationId="{51310DF8-D01F-129A-F4F6-4AE82349F16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8" creationId="{2EB7D27B-EABA-9F4C-7D5C-0BBAF917253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99" creationId="{DFE083EC-CD77-4A19-2433-D8FBE3D16AE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0" creationId="{3638BE41-3959-9933-7BBB-E7D3D75EA84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1" creationId="{3547B74C-5CD2-A003-F885-DB337428858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2" creationId="{4C7391AE-2CA4-A6FC-B500-7FB01592B73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3" creationId="{1AA37107-910F-B87D-0EC1-BA660733860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4" creationId="{EA4471C8-0EDB-2700-621C-741B0E9976C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5" creationId="{3FB59021-591A-6EAA-D5F9-BF12A66920F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6" creationId="{079FD9A0-8DF2-0F6E-FBF4-FB90ACE1684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7" creationId="{293F8722-F0C7-46A7-9785-8765F1D8656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8" creationId="{5359D6DF-4E85-2EB0-2A28-CD10EBC0A7F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09" creationId="{4EF00905-0DD6-298D-BBFC-D4A83E0AC03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0" creationId="{21E2883F-EDBD-9E67-9102-7CFD5947482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1" creationId="{403ED83A-0212-EDC0-D90E-E81F0E6BFC0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2" creationId="{B3C09B95-86FA-7CCA-1F36-ADF50BAC6FB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3" creationId="{6DD90860-9050-77F7-945E-F22E2C0065DD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4" creationId="{C1D100AC-C856-00B9-6988-B78554A89D5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5" creationId="{D291E708-7F4E-7948-198A-28333BD74FD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6" creationId="{8E8EBACB-8B8E-D8A3-021F-78AB1C01396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7" creationId="{B213404B-D1F7-3514-ABB4-3130A02D419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8" creationId="{094E1414-CB2B-3B36-7F92-A8C1D4EC1C9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19" creationId="{A0303565-43E3-71A6-19EB-461AEEA53D5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0" creationId="{3098B982-6D74-D352-9744-969EB707167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1" creationId="{85B3F549-DDE3-5750-ECC7-B7CA36D71ED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2" creationId="{9124F426-3835-BD3C-CB7B-8C451C7F478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3" creationId="{C2BEEB08-24CB-0E4B-EC08-809C4AFAA25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4" creationId="{2656DFEC-3091-6CAD-FE7D-208EA80F9C6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5" creationId="{43229256-7E5B-662A-3E5C-59D4299886D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6" creationId="{15448BF7-0578-9CA1-60F4-B9D185DA205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7" creationId="{8FCB6FCA-25DB-6344-9C57-0FAF22E5C30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8" creationId="{46C9FA8B-1918-B712-3234-7B249CC9C9E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29" creationId="{F11CEEF9-CFAF-0C66-D3FA-7CEB87CAC04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0" creationId="{4CCC155C-04BC-F096-BA07-53E1F31D4AC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1" creationId="{64F1773F-2014-219B-3C62-41AD7674B69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2" creationId="{997266C9-0BD9-2095-22B3-6D6FBB1E4EE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3" creationId="{53630C68-D39A-90C2-EFAF-D043DE108E3C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4" creationId="{D5978676-D97E-90C9-979B-65AD1069F79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5" creationId="{7DC25B2C-6944-6F1A-6359-E42B249EB0C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6" creationId="{0FA7EA75-B84B-3431-BD45-F38591EE43D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7" creationId="{6A73C8C8-F11E-FD63-9B9C-EBD31DED656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8" creationId="{18D643B6-2AA8-3527-109F-C136122B732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39" creationId="{6ECA7305-BA0C-6195-348D-A697335A535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0" creationId="{718B8B1A-E40C-7BFC-186B-02127ABBE74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1" creationId="{57914D7C-86C9-B47C-142B-1BCB6F1B84B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2" creationId="{49B63597-9C5B-F375-DA0E-BC882A4553C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3" creationId="{16EB1635-3C75-08C1-5355-57070CAB7576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4" creationId="{913E70F7-B244-5B4D-B7C3-6A71AD90CD6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5" creationId="{BEB42A33-DA0E-3110-689E-A5F672C7C30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6" creationId="{102DAAA3-F0F6-73BB-B144-77BB3FA4449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7" creationId="{431DE427-8F6F-AE73-023C-B171C3DFEE7C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8" creationId="{BFF024DF-D22F-0A23-6E2F-D42756B3B1A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49" creationId="{B5D08548-3C8E-EBA5-C271-3BE0307F9F8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0" creationId="{B2CE8F6D-8E5E-30FE-B659-C0C529C4935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1" creationId="{FE7C387C-4492-8EE6-E90F-3A54499EC332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2" creationId="{5A640371-67D7-4989-D51C-A8DB4509D07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3" creationId="{F7EFE8D2-C70B-A400-0FC3-37D4D70788AE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4" creationId="{86FB3BE3-FB2C-3C20-887E-B9EE59B2FDC5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5" creationId="{FE6C524F-2691-B0A6-9E29-21B1421D965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6" creationId="{5BB78CD6-9C1A-03B1-AF04-6A0CD04D5E5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7" creationId="{853B55E6-519E-7CC0-8B50-B071DE5AAD6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8" creationId="{353177DB-1C29-62CA-57C8-EC5CD279D6EA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59" creationId="{F8890C3F-DD3E-3AC7-2777-A0B2A9E83AC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0" creationId="{CE56D58E-D8BC-DB6C-3099-AD4E27912F07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1" creationId="{4A546B5F-261D-7F86-6034-A013A62592F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2" creationId="{64D6D737-DAA9-262C-899B-AAFB913EA674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3" creationId="{52F20195-05A3-D837-3E19-8B04A0700C8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4" creationId="{E50E91F7-8D29-A099-BAF3-E827661AAA08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5" creationId="{04046C73-8372-7D2F-36C3-C8321D621E0B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6" creationId="{57AA4164-5281-5D7B-8121-3AB630D04D7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7" creationId="{35730F86-39DF-BA09-CBB7-62A899AD7879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8" creationId="{EBF364C2-DA70-F170-4252-4440D5C7433F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69" creationId="{179BD61D-B8DD-382B-732F-64B8533C0821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70" creationId="{D6DB25DC-BD46-36A0-A3EC-944501850FD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71" creationId="{2BDC0811-E2FA-CB4C-1727-455ABB243BC3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72" creationId="{E5C4C482-8C27-BF25-4C89-CBA72B2C3E70}"/>
          </ac:spMkLst>
        </pc:spChg>
        <pc:spChg chg="mod">
          <ac:chgData name="Stecchezzini, Edoardo" userId="c23929c6-ef98-448c-8832-4318623175f3" providerId="ADAL" clId="{C3C307EE-F7AC-409D-9057-826D35484209}" dt="2024-10-07T16:31:36.467" v="243" actId="165"/>
          <ac:spMkLst>
            <pc:docMk/>
            <pc:sldMk cId="3548868203" sldId="1545"/>
            <ac:spMk id="173" creationId="{01291FF0-66F5-AE34-F4D1-3A998AB326F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76" creationId="{8349F060-422A-B0F7-6774-9840F89F74B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77" creationId="{7BD97577-87FF-132C-A3DC-ED3C4FCB887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78" creationId="{45ED8501-9B2B-FDF9-A2E9-5DFE5AEC362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79" creationId="{9A1FBF0E-59AC-63B6-3AFF-67D7102DC33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0" creationId="{CC44BB4A-CC71-689D-88F3-00D107CCE43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1" creationId="{900AF37B-E8A9-27FA-56DD-16D76B12DCB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2" creationId="{C8A3244E-A184-23E6-2E3F-722654467C4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3" creationId="{75AFBF4E-01EC-3DAE-87BC-3C8E4440A2B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4" creationId="{EF9D2323-2DCC-D5C5-2810-4F9C747C44D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5" creationId="{9E7D8EFA-48FE-4C84-6619-BB9BED08A4B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6" creationId="{6AAE8856-A244-78CF-13E8-FA84A6EB994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7" creationId="{8D53998C-4001-5935-A8A5-7A42ACBA1A9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8" creationId="{C41835E1-64A8-6D0F-B3BD-A5BFA2DA302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89" creationId="{2B3FA8EC-FF08-B714-5345-7F0A9B93F91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0" creationId="{CD59E489-AFD5-2D82-B861-8D615ADDD2CF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1" creationId="{6446381C-EFA7-5698-FC4D-76DDE732B9E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2" creationId="{946A70E2-3783-37A6-154A-1DC29B71F23F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3" creationId="{64454AFD-475C-35E9-C818-BC27AD62A2C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4" creationId="{6C4D04E2-6EE8-4B72-1129-437ACBDCFD6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5" creationId="{671307C5-2257-82B8-F93D-9BCD82A3D02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6" creationId="{417ACE13-4889-402F-F8CA-1BF4D2E316D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7" creationId="{3A7F9A2C-1021-E93E-4689-13945360939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8" creationId="{B50E998F-7129-4671-EECD-8EF3D67232C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199" creationId="{727726F6-676D-E473-9796-BCAF3599F79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0" creationId="{77274AC1-12DA-95C8-CFCB-8871F1884F4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1" creationId="{F0B76947-91EB-8D83-C75A-99C16400F11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2" creationId="{E15E1378-6C0B-8952-24F6-98D2F4EF6EF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3" creationId="{85EC0AFB-63FB-9959-442E-89AC4264B90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4" creationId="{A6130F38-9BE5-0A6B-8C18-39F6B6E827A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5" creationId="{E1A8096B-594E-7E25-2D65-559DA3520A9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6" creationId="{BC8DB86A-BD70-AAA4-A702-F08FAA830AC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7" creationId="{C2682238-C84B-8473-A40E-0052773DBD2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8" creationId="{372583FB-170D-22D6-3D3B-30E01DD02BF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09" creationId="{29A77B9B-17A9-6F9C-1DE3-1233B954B13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0" creationId="{FE1FC4FA-6395-0AEB-3BDE-BC063F91B4E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1" creationId="{D5D8D517-D8A4-49FE-C3A3-D444D8146A4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2" creationId="{C9111F9B-63BB-82F5-4209-A78C7D26385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3" creationId="{3940CD21-94AF-353E-9738-7F263C876A3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4" creationId="{3261513F-364C-0161-0867-A95EB260669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5" creationId="{3711E452-05DB-9FFF-BB73-E980B4D7C1E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6" creationId="{0C7F322D-4174-1C3B-188E-586F4ED69DF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7" creationId="{E568EF0C-6EC5-AA0C-8B87-7DBDA06DC61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8" creationId="{9A3B9FCA-E138-FD56-89FF-45E1638028E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19" creationId="{E2FA9407-B1E8-348C-EC3C-21943077BDC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0" creationId="{65C0090C-194F-7038-2F2C-177F3905831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1" creationId="{9F72B02E-BFD2-79E0-E78F-34C3F537E85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2" creationId="{53FFF095-CCA3-ECDD-362A-7C19D5E28EF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3" creationId="{AABCBFDE-E499-5FD2-8C00-A3A31FE6FCF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4" creationId="{F7196E8B-03E3-8CB0-743C-99BF4FC53DA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5" creationId="{9D021BB1-B1D3-5FB6-ECAF-C084AFE978A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6" creationId="{09B05AD6-575B-ECF9-C206-9AECCAA704F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7" creationId="{A4050F53-10F8-AC39-EFEE-EB2A412CB17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8" creationId="{45E5CC40-EA63-4C4C-1DF3-7FB3FA1F9BB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29" creationId="{26544E18-9A9E-2CCD-9666-9C62A5C5AFD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0" creationId="{96B9D1AE-FD5D-A23A-A5E4-C02B9075FF4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1" creationId="{C38CFF3E-8562-6B49-1B55-A0662D65660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2" creationId="{1A5B8E81-8BEC-6E26-4B07-9C742C8B46B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3" creationId="{B6C59B5C-3D44-F62D-090C-1A3630C96B3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4" creationId="{7AE3DA16-19EB-4923-D27A-F3653C4469E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5" creationId="{BD3EF5E9-A6B0-5E45-07F3-650972DFE3D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6" creationId="{415FE9D5-0E08-6DFC-1CB8-D61682FA9B3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7" creationId="{B04AA57E-F9AD-50A5-E181-8DBE15A1FE0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8" creationId="{0EC1DC59-E941-818D-2466-30347784596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39" creationId="{747F404A-33A4-D831-9E27-E4C85345357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0" creationId="{7FE8F554-6AAA-57A2-5988-ACED14ADC37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1" creationId="{B9A7BE32-E493-F48A-9EFC-52CFBD37A5F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2" creationId="{B431ADD0-5F1A-A397-3E29-1FF864A9858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3" creationId="{BEF0ABA9-5016-948F-857C-62ED3009D6B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4" creationId="{49BC5EFA-4557-56CD-E090-8F2327B2D28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5" creationId="{E33B5B5F-BFE6-DF95-FF6A-76A4904882BF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6" creationId="{DF2CB57F-6F2F-5018-C1C2-1F861F7830D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7" creationId="{20C07C2B-B503-B718-AA68-E09D4D1CFD1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8" creationId="{C789D5AC-3AAF-6B4A-18AF-7FD7BC7E90C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49" creationId="{E5C1D71B-9BCD-C312-5AD0-A6868E0EEB5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0" creationId="{5F1341C8-2DD4-1597-0F6E-38E17F1EE36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1" creationId="{B70E534D-9361-AC28-1D9A-166F151170C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2" creationId="{ECB2C6E4-A8DA-55C6-DFB9-F9E87D60ABD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3" creationId="{F7FADBAC-8162-41E8-684B-54B42A4CE56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4" creationId="{DAEA370A-1937-741A-7C7F-FA695585C67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5" creationId="{7223ABF7-3197-0948-82CA-A12E5460889F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6" creationId="{CF936061-7A7C-688A-90E0-1D0401DE969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7" creationId="{43E07B35-E19A-7C83-EF58-69C44C289C4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8" creationId="{ED814D25-85F3-17C7-A223-69D6035B771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59" creationId="{135616AF-1CA1-8C44-2825-3FAEAAEC351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0" creationId="{5A3D8C91-FAD9-ECEB-AC04-BBAE99B2BE9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1" creationId="{852D43DE-01B2-457E-C21B-42D9927DC1A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2" creationId="{1177C0C9-9CD3-E878-7113-C5E8FC60F9F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3" creationId="{055CDA70-6374-ACC1-DEF0-3D019C24D55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4" creationId="{1074A969-0BF3-CEFD-43BB-3F3DDAA5522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5" creationId="{D56860D3-AF02-D1CB-A1FF-021B17AD26A9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6" creationId="{D683D423-A6D6-0993-9604-B29007F90A2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7" creationId="{23D613DE-2444-04DD-DEE1-E6F56FC115F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8" creationId="{1D81BD4A-086B-D9F4-F213-35B8D414D642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69" creationId="{DB2AE039-E77F-2C60-E891-BEF8FCCE31C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0" creationId="{274DAC48-2229-1C4E-BACC-713A21EA753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1" creationId="{473C9E36-3372-03F0-9C77-F83E091B564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2" creationId="{8543B4B3-C702-1599-07F6-5D38815D39F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3" creationId="{B73D21AF-A681-7770-3E02-DD6B0EA5683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4" creationId="{BBF7E480-10CD-5E97-CB4D-276DDB3FD22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5" creationId="{3BA2B4CD-83D3-AC65-C6EB-E0150A1EAE0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6" creationId="{7525888A-1B8E-79AC-BB92-BD0A40204F5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7" creationId="{FD7025E1-D5C8-CFA8-1467-43E55720F3EF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8" creationId="{BA79880D-F34B-AB1B-6784-40D097253FB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79" creationId="{DFB707AE-F2FC-3341-7BCB-1FF4B6C723F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0" creationId="{FEB1E425-1922-5701-FD48-773EF0E4B25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1" creationId="{477A46F5-9FC8-3E31-6C39-BEFFBF915E8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2" creationId="{3E69DE92-B94B-4E04-F3EC-86242BCA45F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3" creationId="{8DCE4C62-B7C1-0C6C-4D6E-E8E23DBF79F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4" creationId="{4B316F85-6E8A-789D-FD03-43555C684A17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5" creationId="{666724EB-8635-4B71-0853-4501C05D424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6" creationId="{9B6C73A8-E704-3A0E-3533-19055456177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7" creationId="{584F8FC3-0B77-6B07-942E-2D403CA8D9B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8" creationId="{3F614DB1-E259-FCF1-5E9E-DF56D29BB7A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89" creationId="{8040D6A6-CE79-95C5-8955-6410D2B6808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0" creationId="{F7843D94-73C8-9C40-F5B1-C1E55F4ADB8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1" creationId="{8440CB00-1D50-E7F5-5891-840F37BC000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2" creationId="{A270DC06-4165-9F13-3EB4-F2516F49C80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3" creationId="{7D16153A-7838-DFCE-4788-5AED37A77F4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4" creationId="{ABBADCD0-05EC-7A4F-D0DD-4D1130CF024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5" creationId="{0D133F2C-7932-86A6-662F-EEA03B7F74D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6" creationId="{CDC72720-0C26-B1F9-08E8-E8C1000BAF7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7" creationId="{7A4A73DE-90D2-92FF-9DEC-092BC1B6FA9B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8" creationId="{27421BAC-01C4-4E95-91D5-AABC2FDBC43E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299" creationId="{7560C99A-0991-4B07-E313-49097ECE2E6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0" creationId="{0077795A-9761-190E-11AF-2807E6E1757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1" creationId="{54B09512-CC2A-8418-BD99-EBE410FFCA7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2" creationId="{00680259-DE3F-894F-9EB3-31D3519F2E4C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3" creationId="{93D4028C-C1DC-00BE-CB43-B75E77588A2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4" creationId="{F0520368-7219-BCDB-127C-E4F752F3075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5" creationId="{9471EF09-0B68-3B63-2CC0-F55169E1A39D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6" creationId="{3674DA90-87DC-36AC-48BF-E4800C308675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7" creationId="{D2771A3C-D316-BD47-2D3B-C26F9AF2C92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8" creationId="{8009CF07-49EB-7B6E-1BB5-7119F5D07473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09" creationId="{F9E2471E-5E1E-9722-F575-C2435D01CFF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0" creationId="{BFA49842-946B-3CC2-2BB7-74BA377A0F6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1" creationId="{467319D8-1196-8128-4AC0-68E08D608040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2" creationId="{DC17F42A-4E69-A1EA-55D3-D74A9E885A3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3" creationId="{91463F4B-0DD9-F682-B88D-A669CD5F2364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4" creationId="{F0227AD9-0B9D-1AFF-56D6-72FD5BC7C7F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5" creationId="{A72B3AD4-97B7-684B-4113-9C430C8D1958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6" creationId="{CFDF0333-6B86-8233-A9C5-4D8FADC7381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7" creationId="{420CA713-2C02-28E1-218E-840C492EE54A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8" creationId="{31D66E6B-4E87-BF0C-A0D2-A5D5BF0464B1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19" creationId="{194A04BE-EE98-3B2A-215B-0947E8800316}"/>
          </ac:spMkLst>
        </pc:spChg>
        <pc:spChg chg="mod">
          <ac:chgData name="Stecchezzini, Edoardo" userId="c23929c6-ef98-448c-8832-4318623175f3" providerId="ADAL" clId="{C3C307EE-F7AC-409D-9057-826D35484209}" dt="2024-10-07T16:31:45.191" v="244" actId="571"/>
          <ac:spMkLst>
            <pc:docMk/>
            <pc:sldMk cId="3548868203" sldId="1545"/>
            <ac:spMk id="320" creationId="{A7260816-7A8A-35BD-227E-80C3AC01BAF6}"/>
          </ac:spMkLst>
        </pc:spChg>
        <pc:spChg chg="add del mod">
          <ac:chgData name="Stecchezzini, Edoardo" userId="c23929c6-ef98-448c-8832-4318623175f3" providerId="ADAL" clId="{C3C307EE-F7AC-409D-9057-826D35484209}" dt="2024-10-07T16:44:03.443" v="299" actId="478"/>
          <ac:spMkLst>
            <pc:docMk/>
            <pc:sldMk cId="3548868203" sldId="1545"/>
            <ac:spMk id="321" creationId="{83E7EBFE-3AF5-8FE2-4A87-7DCD04F91C5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21" creationId="{98D8EC94-9C66-CDAF-C14E-F39E33B1901A}"/>
          </ac:spMkLst>
        </pc:spChg>
        <pc:spChg chg="add mod">
          <ac:chgData name="Stecchezzini, Edoardo" userId="c23929c6-ef98-448c-8832-4318623175f3" providerId="ADAL" clId="{C3C307EE-F7AC-409D-9057-826D35484209}" dt="2024-10-07T16:46:04.062" v="340" actId="1035"/>
          <ac:spMkLst>
            <pc:docMk/>
            <pc:sldMk cId="3548868203" sldId="1545"/>
            <ac:spMk id="322" creationId="{1D64C7B9-D84E-53DF-AC0D-FB8A2B68A112}"/>
          </ac:spMkLst>
        </pc:spChg>
        <pc:spChg chg="add mod">
          <ac:chgData name="Stecchezzini, Edoardo" userId="c23929c6-ef98-448c-8832-4318623175f3" providerId="ADAL" clId="{C3C307EE-F7AC-409D-9057-826D35484209}" dt="2024-10-07T16:46:04.062" v="340" actId="1035"/>
          <ac:spMkLst>
            <pc:docMk/>
            <pc:sldMk cId="3548868203" sldId="1545"/>
            <ac:spMk id="323" creationId="{0B524477-9D34-47AB-D6D3-3A32770D7A2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24" creationId="{86CE9CC2-F7D2-7A14-5E09-F2D1182C83D8}"/>
          </ac:spMkLst>
        </pc:spChg>
        <pc:spChg chg="add mod">
          <ac:chgData name="Stecchezzini, Edoardo" userId="c23929c6-ef98-448c-8832-4318623175f3" providerId="ADAL" clId="{C3C307EE-F7AC-409D-9057-826D35484209}" dt="2024-10-10T12:40:46.321" v="1039" actId="207"/>
          <ac:spMkLst>
            <pc:docMk/>
            <pc:sldMk cId="3548868203" sldId="1545"/>
            <ac:spMk id="325" creationId="{1C95BFB0-C91B-9D6D-3D76-869763E7D4F4}"/>
          </ac:spMkLst>
        </pc:spChg>
        <pc:spChg chg="add mod">
          <ac:chgData name="Stecchezzini, Edoardo" userId="c23929c6-ef98-448c-8832-4318623175f3" providerId="ADAL" clId="{C3C307EE-F7AC-409D-9057-826D35484209}" dt="2024-10-10T12:41:27.131" v="1050" actId="113"/>
          <ac:spMkLst>
            <pc:docMk/>
            <pc:sldMk cId="3548868203" sldId="1545"/>
            <ac:spMk id="326" creationId="{4EF363A6-4741-FB49-4E1A-5047AA29B504}"/>
          </ac:spMkLst>
        </pc:spChg>
        <pc:spChg chg="add mod">
          <ac:chgData name="Stecchezzini, Edoardo" userId="c23929c6-ef98-448c-8832-4318623175f3" providerId="ADAL" clId="{C3C307EE-F7AC-409D-9057-826D35484209}" dt="2024-10-10T12:42:33.772" v="1066" actId="113"/>
          <ac:spMkLst>
            <pc:docMk/>
            <pc:sldMk cId="3548868203" sldId="1545"/>
            <ac:spMk id="327" creationId="{B2483763-80DA-2968-CFD7-2DC06C3603E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28" creationId="{0576C0DE-3F04-988D-2F81-611A1CB3031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29" creationId="{3FE79101-770D-3D1C-886B-18A1B5BD2C1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0" creationId="{71338F84-4943-BFFF-2676-168276DF775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1" creationId="{CF114355-740F-7322-5BF2-9D45CA8DE24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2" creationId="{F4457F80-6F1E-1DA2-0130-88B421E1CCD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3" creationId="{578751C7-FF74-377C-4D28-6A70F70CD5F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4" creationId="{950B0128-24A2-DF8A-2D92-327DB2CF3D7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5" creationId="{3F4916F9-5FBE-6AC1-DD4D-716AD0CEFB0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6" creationId="{BCF1FD48-93DE-997D-3189-FD65A6967AB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7" creationId="{8CE1D787-7E42-A621-70A6-E804B49E93B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8" creationId="{CE967DC5-BF94-8F7C-6AE3-EEC5072A36C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39" creationId="{0110BFAF-D0E4-DE20-A8AD-8EF5EDC670F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0" creationId="{1FB7DFD2-8499-1E50-AD03-606C98360F86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1" creationId="{D1120BFD-1122-FDAB-766B-53C5FABE43B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2" creationId="{308976D0-4B3B-304E-28B8-4C0908210C0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3" creationId="{A4917F2E-8FEC-CD37-F314-92EE2B96314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4" creationId="{A7615B6D-5CA4-BCE9-32F4-B403ED5C63F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5" creationId="{12DF121C-2AD2-8B7A-6D0A-437EC0BC599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6" creationId="{28E335AE-4BBF-0D1A-60FF-3F3ACAD6FA9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7" creationId="{DC779CE2-4BF7-6AC7-4473-11F1346B7916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8" creationId="{3537CCEF-140F-F645-5B3F-D4ADCCA4E80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49" creationId="{A8B94A66-B51A-62D4-3C9B-4DBB9A76FA0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0" creationId="{84750CA0-7DBC-C74C-DFF9-270EC4754D8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1" creationId="{B08A7CC1-2A97-CB37-D30B-81FECFC97A2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2" creationId="{F5E9B8ED-CA01-5E3C-B6AE-6E53388A744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3" creationId="{64BF02A9-0488-67A6-A7AF-D864B7A17C7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4" creationId="{0E709527-A5E2-20E8-4A58-79A30676A65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5" creationId="{047933F2-C46B-EABE-7D31-BEFEA7182D0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6" creationId="{769C894A-6E69-4F28-4CED-5DF2EE70527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7" creationId="{5A8A3ED2-A7A6-16A9-7018-D4C221D7AC7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8" creationId="{BDA3350A-B0BF-CF4B-2E54-E0685C3EF2E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59" creationId="{660CFA34-4818-C373-2228-F0CA88A74B8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0" creationId="{0805F991-EA49-27C1-2216-00AED284AEF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1" creationId="{4CDC3F02-DD11-D709-D483-75C0F38A8BA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2" creationId="{D72093C9-1EA7-5A58-F4E3-3BF13CF08FB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3" creationId="{F0FE3DEE-6930-22F1-40FB-4BAC08AFDE5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4" creationId="{76850295-E7DF-59DC-EB42-4912AECAF6B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5" creationId="{0B0AF37F-2788-C745-9AB6-7FE4BFA42B3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6" creationId="{71E98FD1-DC0B-CA41-2E95-4D35E923A31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7" creationId="{B089C51A-439F-4E8F-6057-F11C3729F02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8" creationId="{F3969BC0-1532-6831-29DD-091E2E58E1C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69" creationId="{7FB34402-3B30-4508-DDD4-4341772AC56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0" creationId="{43572924-7576-6822-F4C2-6CE59DD7D06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1" creationId="{7A5B9920-A451-E8CC-C226-DC1606BECD7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2" creationId="{92264400-ECBA-4F17-2DB2-1BC6DD52CF7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3" creationId="{39782EBF-5A05-D853-D657-9E9EFF4E7B2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4" creationId="{3938768C-994F-FD2E-32C1-67C03EF592D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5" creationId="{712AB6EE-9DFA-D1B6-62A9-AEBBD1085A7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6" creationId="{2AFA1C1F-EE23-946A-8E41-2B6F779673E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7" creationId="{1ADBADF4-D49A-55C0-C011-B256960FFFC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8" creationId="{A7A2073A-8DC2-EA00-B158-12C38C81C94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79" creationId="{4D000EC8-9937-1D51-3ECE-72109DB8C9E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0" creationId="{BAC1268C-31FE-D3D7-DFF6-E1B45753923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1" creationId="{96780574-53CD-C53F-9311-06E8E9F868F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2" creationId="{5DDE3CEA-D0C9-7EB8-65ED-41A018C4A43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3" creationId="{91DA1D59-650C-4ECA-301D-761B3FF6AC4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4" creationId="{559014DB-1615-46E4-8773-0C395922346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5" creationId="{D22912E1-6CB5-0CE1-5662-38E7F99BB0E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6" creationId="{3AFA5576-DED2-A47F-293C-73FBCBDCC86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7" creationId="{DBE1C959-D97C-4775-869D-97C6144A10A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8" creationId="{8AE4D1AE-F37C-F3FF-5D47-07BE8C8431E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89" creationId="{9134E296-E0F1-F620-C40C-6B751A33B30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0" creationId="{8564E3D4-FA78-09A2-43F4-39A2E86CA91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1" creationId="{FBB492C2-ABD0-E788-B6F9-D947EBEE05F6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2" creationId="{757A3A7D-1F8D-4912-6657-5835E44A3D7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3" creationId="{E72EA4AD-514A-B5C6-6F49-68085F7D508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4" creationId="{313B065F-FA24-31BE-1BF8-A208AA5C6C8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5" creationId="{30BA6896-5062-BD65-647E-673754A6526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6" creationId="{C454A17B-E522-435F-0C25-C7EBBE8C4AF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7" creationId="{E55BDB73-F8CF-8987-DA4A-2488D6F2FAC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8" creationId="{2E84AF15-21C5-CE48-1FCA-C2C3D0E8CE4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399" creationId="{E196671B-75A0-FFE5-5381-984F5110339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0" creationId="{A8301824-4CE5-C5B0-29FC-D87340F35D4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1" creationId="{F51CE520-DD19-5DAE-971F-22FF5F8D251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2" creationId="{2EDAA5F9-A2D0-4C0F-1853-E0CBF30B296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3" creationId="{F7F07924-8898-739C-7ABF-5FE5F7DAC78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4" creationId="{F059FAEE-B804-3838-9C0B-0A7EB9AFC80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5" creationId="{47007452-96C7-22D5-9DD2-C8CC6DB9D04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6" creationId="{FD0FCFBC-21B7-F08C-0DD0-A656E52CE21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7" creationId="{F1CAB4CD-15D5-3A30-6123-7DF462F2907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8" creationId="{6DCE7CC2-BE20-68C5-F915-142A0EE7953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09" creationId="{C52C80F6-608C-0826-EEA8-2E7E4FCB239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0" creationId="{6BFAFDB9-010C-6B68-1077-91C6ECEA538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1" creationId="{1EA3079D-52A8-DD0B-6317-8CDB882617A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2" creationId="{330AC855-007B-21C9-2A6B-80B99C12901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3" creationId="{95297C02-9321-879B-C6AF-E25F586757F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4" creationId="{AB9728CA-64EB-0162-70B0-822D3E16730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5" creationId="{C91BA11C-DEEE-043A-70EC-70459885C34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6" creationId="{A48F8416-787E-8136-C85B-79214906569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7" creationId="{DA4A9996-4EB0-E430-B80B-F2D880D2C66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8" creationId="{029201A4-B6E6-C847-87A2-6F0FF9C92306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19" creationId="{63AFFA38-47A3-266C-658C-4A4A16A600B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0" creationId="{3F0DA5B3-5871-DCDC-63AF-04DD081108E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1" creationId="{CCF98896-8375-44AA-A82C-AF9DAE8C430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2" creationId="{F1861541-CA09-831A-71EA-D0B1B3D05986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3" creationId="{3D816D39-5071-E2FB-DEE7-9C29E8E5463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4" creationId="{5A7324DC-4DD4-4B23-E9F3-E4E6D12FBB8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5" creationId="{EF150484-4D02-2F5D-24CA-4CACD24E2FB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6" creationId="{CBF07AE2-99EA-D435-FA24-396DE4EC755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7" creationId="{9E93BC33-E334-BC8A-FD90-61971427937E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8" creationId="{1B721884-7E8F-CEF2-8194-91742EACFE5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29" creationId="{2F823D3D-4E9F-78AF-913F-04747C0097C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0" creationId="{261ACDBD-4483-CD04-B7BB-F023CAEC83B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1" creationId="{E5FE1C7F-157D-0C27-3D7B-EE7ABFC0758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2" creationId="{93DAF219-E760-C9CA-54D6-90A0046449F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3" creationId="{4E9177AF-FB71-861A-6D21-64E37463A7C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4" creationId="{4B807DCD-EA1D-FD72-4BE2-A4B3818D50E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5" creationId="{713CB989-AF83-B801-7306-ADC31CD5F31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6" creationId="{1E18425D-EA9B-C480-F48B-F3A5F693C0BA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7" creationId="{5DDC954C-EE7B-14D9-0553-18D9CD31C19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8" creationId="{CA5034AB-2CE7-F799-B8D0-FD54662BE56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39" creationId="{D9B5C64A-037A-6F58-795D-55E78742B80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0" creationId="{D41CE590-A043-953C-51F3-0DAD4BF8373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1" creationId="{FAF7C67E-53F9-6DAC-CA74-E3B661EF8B3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2" creationId="{32FCF7A2-AA10-F6DA-7E7F-26FF387DF7C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3" creationId="{0248EDCF-2816-5DD3-869A-4926ED8A981B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4" creationId="{73AE0F61-092B-C7A0-A803-2CE4491499A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5" creationId="{5BB52176-8CFA-151C-EB9B-21B83C97F822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6" creationId="{54B01709-53F3-9071-9FCE-0EBB8CD4C97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7" creationId="{63B6009C-E0F2-0E2F-AD8E-0DBF4B8BBEB9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8" creationId="{588C0BE9-4A24-56E9-3327-E2F9B634BB05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49" creationId="{3077BA6B-6F14-7CF7-4CCD-56CB890AF157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0" creationId="{DFE32708-56FD-864E-6233-2760FB1036F0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1" creationId="{ABB9739E-A634-4D07-BB4D-D82AAF816A8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2" creationId="{9BB5A0DA-E4BD-26C8-7252-C206993D9D88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3" creationId="{029153A9-B452-D575-5534-44D1869B4DBC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4" creationId="{97C9A2A6-2DA1-1543-FADC-1B316790FE5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5" creationId="{60203075-3CE6-952E-A017-E2335F4A577F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6" creationId="{8B4E2A30-5186-D662-9E4C-CED93768A0F3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7" creationId="{E9960EB4-2E35-9DC8-4FF9-D1B4205E7D61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8" creationId="{72AF92FF-B4F5-F922-F100-18F71317D11D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59" creationId="{CAA9FD30-3789-6137-1FB1-B7BD7CD65EF4}"/>
          </ac:spMkLst>
        </pc:spChg>
        <pc:spChg chg="mod">
          <ac:chgData name="Stecchezzini, Edoardo" userId="c23929c6-ef98-448c-8832-4318623175f3" providerId="ADAL" clId="{C3C307EE-F7AC-409D-9057-826D35484209}" dt="2024-10-10T12:41:04.119" v="1042" actId="207"/>
          <ac:spMkLst>
            <pc:docMk/>
            <pc:sldMk cId="3548868203" sldId="1545"/>
            <ac:spMk id="460" creationId="{FBB3557B-6CE1-0B76-EE65-9A2FEE85C7D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3" creationId="{662532C2-A4A6-B0F8-D07F-A7E9E31A26F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4" creationId="{2240BE27-6DF0-95AB-D7C5-ED49CFD92FB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5" creationId="{8F937642-5785-99CE-7903-E28C94D6C27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6" creationId="{09E0645C-4E5E-CA1A-0DE3-FAA7AB7E54D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7" creationId="{2CF32F5D-F896-8BAB-766A-0C25126CFEB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8" creationId="{F8AD3134-0C47-ED75-D0E3-DD52CCAB04B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69" creationId="{7FEED75D-060A-A906-012A-B75060315C0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0" creationId="{41D31D30-CCB3-975B-A66C-ACC0CF50025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1" creationId="{F2AA0B7F-981A-5804-057A-46BACE7F9A6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2" creationId="{3A1F8FD5-A30D-CAF5-868C-66A083CB172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3" creationId="{DA2E6C90-1A82-9AED-5688-9F337A744CF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4" creationId="{65EE2D38-B8A5-60FD-2834-A4731E9585A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5" creationId="{7671FEDF-D19D-D64F-158B-0492297B46C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6" creationId="{BEB5E80C-4620-EE5E-7309-C606B59A45A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7" creationId="{336C2ACA-22F0-831E-EA7C-B6C1C30BB43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8" creationId="{DF1088A1-F597-BF21-8273-1F354CAB212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79" creationId="{76A44F16-9585-08A5-A222-99F6B5BC847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0" creationId="{52293427-896A-E5D8-07AD-C2A79371334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1" creationId="{017EA3FC-C222-E20C-B318-661650FA11A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2" creationId="{C2D493AF-BDFB-27A6-2C42-44E1950F66A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3" creationId="{3E33AC67-1074-EB1C-F1CE-70883B3E625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4" creationId="{A65550BF-55B6-CDC3-D206-04958F56CAA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5" creationId="{057890E8-2A16-85CA-65DE-D179AA9DA36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6" creationId="{23D6FD81-A584-6422-31C8-0FD150BD769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7" creationId="{C685A586-4733-D65C-8864-6189981CFD3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8" creationId="{171E2B99-7449-E8E2-DC7B-7EEB0046491A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89" creationId="{AF9D7AE2-279B-E641-6C51-90343BB2EB1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0" creationId="{55E63F75-0AD7-5B3A-3FF7-C3FA3FDC1D2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1" creationId="{8D5ECC9C-C1EB-A7D0-4B80-182A37B29AC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2" creationId="{1E6801DE-14FB-60C3-E973-D236FB4F153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3" creationId="{77397917-AD5F-475C-0A1D-94159356BFF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4" creationId="{22E947D9-DA5D-D725-0FEA-61196B02EF7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5" creationId="{4D91F1A0-AA70-A4DB-BA69-1096627952C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6" creationId="{438723F7-073C-0BBE-A3BA-90B257BC1BE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7" creationId="{E60E952F-1F89-DC59-ACAD-20E85BCDBBC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8" creationId="{0CDB7C40-FFD1-0086-CA57-3AFE9D1A0D5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499" creationId="{63336D96-1B1A-F032-0683-4B49EFECB55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0" creationId="{F1078D8D-D569-2EAB-7B2E-484476579D0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1" creationId="{BC9053DD-BF9D-0016-F02E-A14DBDF498E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2" creationId="{05CB2226-28D1-209D-A15C-BECA61BE8E9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3" creationId="{7AE103C9-1DFE-3AF7-D096-51DE0255859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4" creationId="{07F97854-8D86-3880-E00C-63471174168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5" creationId="{FF044106-8058-B3B1-46D3-0ABDA4C2A1A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6" creationId="{A6A0FC49-D8E8-7A2B-E723-6A099201D59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7" creationId="{48490ACA-8B55-896C-BEF7-84FF5D4E8FE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8" creationId="{DEA059C8-FF36-C19E-3877-7B54FE696D0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09" creationId="{A5C83BCD-227A-AC39-B244-585E307BF41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0" creationId="{BF2BFF90-61FC-61C3-5E28-B0F3E01D950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1" creationId="{4CABD8ED-A0D5-FBA1-F27A-33CB296E4CC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2" creationId="{B02F9947-AD30-63A4-00AE-74851004B20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3" creationId="{0CD1F1CD-5EE0-6983-D2BD-FD8C947DA6F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4" creationId="{3FFBCD58-41A3-63F5-D07A-A9F068DD451A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5" creationId="{84C1948B-ABD9-A080-3E40-F301DE012E4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6" creationId="{17924197-DA89-039B-EDD5-43BFA1AD5B6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7" creationId="{FF168511-6B54-1E99-BCC2-C49ACC83265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8" creationId="{BE05A266-6556-5C6C-8B10-7E744BB8999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19" creationId="{B0659EFE-D6D1-2DCF-CDDE-73B40DC3AE2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0" creationId="{E70D87FB-4D7D-68F4-D72B-71E29B4D72F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1" creationId="{BABCE693-B66F-F93B-3893-929F51531BD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2" creationId="{5B2D48C0-7BC2-2CED-1706-C997FBD39490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3" creationId="{114816BF-68C3-9461-920D-39516C1DBA7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4" creationId="{3C75C650-B8A5-3C7E-4E06-6260566C2EE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5" creationId="{8BDB91BB-95D9-4BEC-3CF7-6B7FAAF87FA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6" creationId="{8A7FDF61-9C22-D865-CE20-CD8285DBF450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7" creationId="{F9C4BBD9-A8D8-4D3B-F4DC-513CB424780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8" creationId="{81C8F4CE-00B2-02CD-BF81-FF021159437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29" creationId="{78BDF3DB-D445-57C0-FFE8-83919EDFAF3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0" creationId="{4A465424-ACC0-CF91-7853-4480EB43B22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1" creationId="{E155D932-D336-970A-70BE-2EF1CF50917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2" creationId="{35C0FD67-7E98-A0BF-5C71-45A7605B626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3" creationId="{30ED3232-427F-3828-0A76-9D160F36F5AA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4" creationId="{0285ACE5-1A02-0AD1-7480-35119E8846D0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5" creationId="{F9358E92-E8BA-5B54-B14A-3B925649528A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6" creationId="{BF3A035E-FFAB-E1FA-58B5-538BDF75C5E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7" creationId="{171C38B0-6B43-E14E-F047-9B4D8F7BB84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8" creationId="{45F5E205-3F6F-5A73-9CEB-FF064BDDD23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39" creationId="{4EB7CACF-5EFE-93E9-19F4-B97FE4F58AA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0" creationId="{234D80F0-63BF-FA4A-0808-1A423F0B4A2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1" creationId="{E00A5F25-0BAE-047B-A962-6C1228CBEC4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2" creationId="{61DAD354-4F37-FA3D-91D9-BE890BFE8E10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3" creationId="{E8B146AB-7397-8966-B65B-BB2E2D56BCC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4" creationId="{70CC8C5A-028B-2FB0-9420-6A222156221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5" creationId="{92BB05E4-43A8-D9AF-AFED-328EAA393ABF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6" creationId="{7455792F-3B4E-C05B-6E1E-5458B95CD61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7" creationId="{F3EA87CD-7D36-57AC-4C0F-71D0D989719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8" creationId="{E2C3282E-D71A-C8B7-33B7-43A706AA909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49" creationId="{29565F34-00CF-24E0-FB17-2F06ACEE2BB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0" creationId="{A70E1CC9-A480-F9E0-0BCB-F98271CF5D7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1" creationId="{888025AE-B08D-0BCF-261F-B647F48321C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2" creationId="{8E17A2CC-D2B2-A0FB-9536-4B1FE643991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3" creationId="{2608EF53-C5B9-0F5E-BCA3-57B405E1ED1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4" creationId="{EAC8043B-FEC5-9AED-BB0E-925D14251C0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5" creationId="{B8C9AA5A-E3D8-C4BE-8213-49BFDA0F058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6" creationId="{7767FDB1-30ED-7F32-9825-1300B583A60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7" creationId="{5457CA00-5004-9673-5592-808711854EA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8" creationId="{CE51F391-15C9-757B-E944-8D5817BBD89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59" creationId="{FD5FB76D-6BB5-15BD-9B35-92E499650D3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0" creationId="{AA18474C-5747-FBDE-3272-EF53B315C93A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1" creationId="{9CBD9CD2-5ED1-4E13-569D-843D9F06DB6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2" creationId="{F9C1673B-1D29-654A-F170-8ED48B71E0D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3" creationId="{661BCF9C-7966-3D04-1A2D-58AEC9F2A1F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4" creationId="{7184E04D-7E08-25D5-C9CB-EB34FD746F1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5" creationId="{9AA92534-4CF6-8F3A-15BB-8E52717C673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6" creationId="{ADC28941-7CA8-71C9-2B18-52757D5E13C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7" creationId="{C7CD40A9-ABC9-AA3B-A7A0-B9E4D8FB47E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8" creationId="{74335EE9-3C08-F898-2B6D-BFC161DB3DE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69" creationId="{9F406BEA-54BC-5BEA-4AD4-EB02BC31CEC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0" creationId="{1680A42D-F9E5-D9EC-91DB-1C4341A91BD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1" creationId="{EFF798D9-14E5-1A7D-5CC4-79F2E8917BB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2" creationId="{2DAD38C6-A888-8BB8-B7D3-00CCDE60437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3" creationId="{C4D1971C-9B8F-0A77-7CA9-E27A5DD4DB5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4" creationId="{18E010EC-4CC0-4C30-8FD2-02AC0F9292E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5" creationId="{417F79BF-343C-DC89-4653-8C317B95CEF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6" creationId="{F9FA0C43-D555-1E85-7A81-0DC17B60B2A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7" creationId="{519AACE0-B9D2-F621-112C-35FE66401F7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8" creationId="{91D6E7BB-7390-3B78-4F18-56DE86E2375C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79" creationId="{2C6527DC-E886-4837-C73D-FA06BCDAE607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0" creationId="{6E91F631-39D6-5481-024E-B9F469E44CB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1" creationId="{E840758B-80CC-B05A-441D-C2BC8CA6068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2" creationId="{0A9709CB-D19F-7DBE-2AB9-2D0B55CE8D2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3" creationId="{3550E83B-574C-4CEA-6645-50F1D79F463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4" creationId="{A3E793F8-E712-A285-E73E-BB86E917EE2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5" creationId="{100F03AF-B524-1DC0-A322-1BDB5606FD8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6" creationId="{E0F04CA1-CF66-659B-F436-D1133929CCF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7" creationId="{00EDE0E4-3F5D-5189-6FED-D27BE4FFE184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8" creationId="{B8B7EEB1-438F-188A-D915-38BBCCA6D92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89" creationId="{37B1DE51-9EC4-C54F-28EB-42C8EAA882F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0" creationId="{DF7946BD-7DB4-D84B-EC7C-B892421D2792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1" creationId="{DEEBBFA8-3063-8471-42B0-E4B2F76744A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2" creationId="{FA5AE1B9-A8A1-E190-7806-A63B28BCE3A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3" creationId="{4BF8A469-7117-D1B5-42FA-C4953945D090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4" creationId="{52B80920-9F9C-92C2-F73C-1892D14A550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5" creationId="{E0C37EB3-0633-4871-F7CB-B4FED29B37AE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6" creationId="{0CB8A129-1FB5-E82E-4B27-70DB50595029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7" creationId="{9F890F8B-3FF6-B0B9-0D07-652A78E4791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8" creationId="{0174FF36-3E84-6D83-23D8-69875BF52535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599" creationId="{AC10E59A-79D8-124D-82FF-16BF4C7CA1E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0" creationId="{D95210A3-F8FC-0DF8-6EAE-AA9A9CD96CB6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1" creationId="{C4D8E930-482C-E592-8F56-2225DD0B0F4D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2" creationId="{90338AF1-68C1-96B8-6175-F3AD59DCEC11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3" creationId="{62D60063-01D2-B732-18E0-F1FF56E6918B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4" creationId="{94A62914-B246-AE56-C9E5-857B1260056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5" creationId="{2477DBC1-40B3-0FFF-B84B-684E12FA0FA3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6" creationId="{CB796AB3-454D-E9F1-7211-364BEEDEC148}"/>
          </ac:spMkLst>
        </pc:spChg>
        <pc:spChg chg="mod">
          <ac:chgData name="Stecchezzini, Edoardo" userId="c23929c6-ef98-448c-8832-4318623175f3" providerId="ADAL" clId="{C3C307EE-F7AC-409D-9057-826D35484209}" dt="2024-10-10T12:41:11.166" v="1046"/>
          <ac:spMkLst>
            <pc:docMk/>
            <pc:sldMk cId="3548868203" sldId="1545"/>
            <ac:spMk id="607" creationId="{BEA10C20-E086-E6E3-FFB5-23E19798617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0" creationId="{737E6BAF-D22B-ABF7-406A-EE941AFFF40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1" creationId="{4F19AA77-B8FC-2180-9E9A-2B0C0D763D1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2" creationId="{A69F3F33-100E-CB41-E3DE-7DD16165418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3" creationId="{BCCBAF3E-1CF8-7ED2-A448-7776B361A8E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4" creationId="{A4226169-50DB-8784-A714-C05EC49D911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5" creationId="{8713CF1E-6E85-0DFB-E834-26D61652F58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6" creationId="{A9D6C873-C689-84FF-4BE3-E5949BA59E2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7" creationId="{FE519760-8D49-D79C-A5E1-31D648CA3BB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8" creationId="{6DAE5AD5-A7B3-DBBF-62A1-B1ED245EDE7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19" creationId="{5F7FF57B-E681-C730-A956-0BE634D1EABE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0" creationId="{DAEE3E43-4C2F-4354-682A-D1C5DF1F717F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1" creationId="{9650F231-2866-3D7B-A58B-F731586A3F7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2" creationId="{6CC513DB-FA0E-F4EE-C5CD-CDEAD82499F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3" creationId="{CDBDCEAF-A337-D20C-5D27-9655A3A3DB8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4" creationId="{A117C2C7-FEDB-292B-E8AB-082E4972121E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5" creationId="{AFBFE6E9-EDAD-54E3-E975-52CCDF51BD9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6" creationId="{B00B07FA-7D87-5B6A-628A-BC791E28611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7" creationId="{7F804E8F-F7CE-F499-B643-249FE2D1BAE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8" creationId="{265CBE8D-4E23-561E-DDE3-9F7EE955893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29" creationId="{1C34B802-281D-9EA6-9861-5842CE05A7C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0" creationId="{8D8D9DA4-6584-78B6-B626-B8907071527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1" creationId="{DDBCD8B3-378F-D4FF-C997-30B5E17159C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2" creationId="{A30E73AB-EE47-6292-6E9D-FFC1E55D909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3" creationId="{25D94EFD-E1EF-C965-1D89-79364F1FF3A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4" creationId="{DE00F4D4-72B6-C5F5-F710-E9C278F7957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5" creationId="{45C08032-3A1C-D78F-B957-434E16950C2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6" creationId="{ABCCFBA6-E3D8-F3ED-4C33-5AE35E3E6A8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7" creationId="{775C1EA1-4098-2F72-F31D-A98AB00FFA9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8" creationId="{D5E1AE16-0403-1922-78CC-4698E416757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39" creationId="{181BC8E1-53E5-5106-963B-51BDD832DAF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0" creationId="{EBE44825-5CFB-CEBE-53B2-2E1EB003ECA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1" creationId="{1199F2A2-0BD1-D068-A92A-F8B0B74FC2F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2" creationId="{55A12DFB-7050-2235-CD9C-CDDD4EF0227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3" creationId="{7D08EC9D-F81C-817F-B996-C91A46D12C4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4" creationId="{4672BA79-D078-5B5F-FA14-DF9C301E631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5" creationId="{AE2B6BAC-D3D4-7599-246A-F047F364CEA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6" creationId="{8BC49CBD-48C4-64ED-B13B-35DDC15900C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7" creationId="{ABCD3203-0030-AAA1-2B49-4B6E49D62A5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8" creationId="{59DCB79C-A803-0F05-3F5F-EE942B00B15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49" creationId="{324AF79E-D8FD-D1F8-6396-68DD028A052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0" creationId="{9FA37AA5-7EC7-EAC5-EAC2-3E8D14EFD5F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1" creationId="{6F54D254-582C-5F89-DF7C-8B81FBCCA0D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2" creationId="{977473FE-B6FC-5631-50F7-60A79A52E1D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3" creationId="{A2B0E265-49FF-FDDD-5D53-4FE8492A414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4" creationId="{AE5DFC9F-6C66-EEAC-8E81-4EA611309A9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5" creationId="{6B33AD40-963C-DC35-393E-AED4E25DE2B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6" creationId="{6DC4A1D9-1881-29E0-6F81-CBACEC51752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7" creationId="{F3CED091-637E-0027-066F-24BC0DB9A64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8" creationId="{5B93EDDE-B878-31C8-A30A-7B21B19B2F9E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59" creationId="{16F05FB7-6454-C66B-56ED-4683B1AB802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0" creationId="{9EE1C22F-3FA3-E261-B5B4-742632992D1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1" creationId="{D1C14BF8-561C-2AC4-C1F5-ECB56DB60B9F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2" creationId="{7380DAB5-C372-1921-EAD5-A5854AC6456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3" creationId="{B0A69314-71C3-CCCC-A731-384F6FA9B5A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4" creationId="{465303CD-2A97-A019-A45D-5DECC1CDBD6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5" creationId="{FEEBEA7D-249D-3345-C79D-C607B3AD55F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6" creationId="{3D4AC8E7-0138-FE00-D324-2C322AF844F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7" creationId="{6830648F-2733-4C30-8057-1FF4C77DF2C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8" creationId="{E995E344-705D-AAC3-54EB-60215106D66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69" creationId="{CA4DE8DE-1F54-1E29-9E06-984C38AA1FE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0" creationId="{EFA61D36-3F0D-03F7-BD91-C4578A44ABEF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1" creationId="{447901EA-05AB-D96C-0CAC-70EBC1F345C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2" creationId="{CA312B2A-207E-AAC1-E045-173F3447B7F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3" creationId="{28023A98-4503-572E-B3F9-6F2985DB231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4" creationId="{67A7A807-A5D3-ADEB-1C5C-E48E99F002F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5" creationId="{EC0649DD-BE2C-90FA-CB26-8BE3874B657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6" creationId="{29F252DA-F7A9-FCD3-AE6F-755E00C1410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7" creationId="{2A6002F6-28BD-2CC6-9ACE-87A04D70490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8" creationId="{8EEEDAB1-BC3C-50CA-4A03-F1DA00BF2DA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79" creationId="{2A049583-135F-B92D-2046-F037669F30D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0" creationId="{8B71F042-E485-9DA7-7EDB-713F23BAABF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1" creationId="{F1C9F1B5-0A42-FE38-AA0A-A2CB7527188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2" creationId="{7E8E8279-2301-52B2-F28B-6600D2B97BAF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3" creationId="{C655E722-7D0A-1C5F-AC8B-C0F10A8347E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4" creationId="{CBA07290-C12B-1683-32EE-4B22ED4B2A5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5" creationId="{523CE467-A01B-4737-473F-95B359A0261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6" creationId="{11219C2C-7E98-2A41-EC1A-3206C84666C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7" creationId="{966032F4-EE3A-CF44-5821-3691A23156BF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8" creationId="{22AACF72-6410-261D-3A51-8CE27B2285C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89" creationId="{B2677011-0875-0501-C276-FD8D36C3977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0" creationId="{B9EB5C07-7B8A-A331-4A1A-CCB9A668FFE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1" creationId="{0B601598-287C-FD26-0568-9ACA3D3AAF1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2" creationId="{58949E22-E340-B1BB-5F58-49416691824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3" creationId="{92BCE8B4-6F76-DAAB-779E-A4D53A4084F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4" creationId="{AF14ADFB-CBC3-B2A4-F0B5-EFF01AF318F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5" creationId="{B5F26FE3-125C-3E45-A48C-9D0DDB44C63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6" creationId="{3B720304-748D-BA09-5FD0-9C0432DFDC3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7" creationId="{F16F6CC8-1C1E-1FF2-C1A9-FC1EFB78C02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8" creationId="{4F569DC1-61F8-F7ED-9499-E4351479BEA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699" creationId="{39AAC845-6468-D283-6CDC-2525FA1C307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0" creationId="{DB613D71-4998-12DF-9C7A-AE939F10E5F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1" creationId="{AC309B84-6DDF-4814-FE24-20370A4A9F3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2" creationId="{2B2A3C04-9687-A9FF-D61C-5E0924822C1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3" creationId="{7AB6014D-9B3F-F124-3237-132144BAB54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4" creationId="{597B0873-BB6D-23F7-0870-F2D0671BE24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5" creationId="{2BDB49BD-566B-8416-CF5F-1E31032599A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6" creationId="{BA9C9697-C5E6-8DDD-1E45-DCC903DFBA2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7" creationId="{00C94BE8-C942-62BE-0D74-2DAAB273F31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8" creationId="{24D11EE8-AAF3-8466-2C5D-548E3429B74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09" creationId="{F1BC73C2-FAB2-DDF2-AC2F-38ED1E095E2E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0" creationId="{7D2302F7-4399-ABE0-17D7-3DC2F1DC031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1" creationId="{D1CE0D70-036D-CF42-0464-8B366CE1AB1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2" creationId="{A0225D6D-FD9A-59A4-E307-BF00A415542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3" creationId="{1C544C23-5829-80C6-2865-D5E2F2D3D37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4" creationId="{8D4112E5-F5EC-8DCA-386A-3C940DB1AA2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5" creationId="{DABBD0E5-1A30-281B-F201-A733530380C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6" creationId="{75AF5091-56C4-87AE-CF72-2E2461C2E96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7" creationId="{8816DA6C-1D2D-DCB4-16D5-F3AFFB4D912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8" creationId="{BCA67E22-66E1-FB42-BE09-F59D6535A0A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19" creationId="{684CB4F0-4070-0C68-AEF1-89AD741DD6A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0" creationId="{5D7C840D-EDDC-FE4D-ED09-38E64B55FFC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1" creationId="{99F4BFA0-92F2-7A31-D70F-06821B96E2D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2" creationId="{E9C8AA5F-D858-C22C-1987-77FCA013A20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3" creationId="{7178DCF6-3C0C-B314-D99E-669F8CF09E2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4" creationId="{584BF271-0E45-F0DA-66C8-7732C608E5D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5" creationId="{119F28EB-CA48-D521-4AE7-6930AF94E48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6" creationId="{CE25722C-FDE8-227A-EC0F-62226955179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7" creationId="{639A223D-8299-48B0-4AA6-B43CF715F91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8" creationId="{7C0A9813-FD47-F176-BD54-0810587561B3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29" creationId="{CA75605F-F024-2F7C-881E-D3056176957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0" creationId="{F2F41A87-CFCC-57A2-0170-8C04FD0411D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1" creationId="{C99CECAD-0480-8C57-3F2B-7A6BA0AC82DB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2" creationId="{FEDE3D96-901F-9BD3-7DD5-C2295291BD2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3" creationId="{F1415A16-5C50-3D06-449E-592448863E58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4" creationId="{097C63ED-4FF9-5B42-464C-1D897C916C3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5" creationId="{D8C1B6B8-91B7-9932-4A6C-712B208ACE42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6" creationId="{D48D358B-2924-2041-2F60-64A8BC71045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7" creationId="{C563A98A-683E-907D-6B28-B103E50BA9B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8" creationId="{C913E453-6694-5A3E-3274-FC7D8DBFAAC9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39" creationId="{00B15009-096E-48BD-5D04-9EA425E87D5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0" creationId="{AC42C428-1C19-7B05-3E16-4AE9957AC25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1" creationId="{C04ECB4E-8872-E1F0-914F-6CE1A433DA16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2" creationId="{0481BF8C-9A74-9519-3EA7-0796F01C15A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3" creationId="{BA5A46F1-1D67-984A-B9AE-64213E980F0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4" creationId="{AF46E1C7-7510-50FB-8CC9-ED90F3249C10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5" creationId="{1DC45678-5C8B-9EBD-2CAB-1E0CE4451F9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6" creationId="{4FBC5BC9-3ACC-6830-1EA0-944F6EED502A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7" creationId="{88AEA41E-2D61-83AB-3D07-E14CD833EC6C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8" creationId="{2663A8C3-7A1E-C04C-388B-00752900059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49" creationId="{7B405201-9D70-E613-6960-AB3B0952BE01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50" creationId="{53D518B9-8FDD-C45F-8CCB-A7F9399476F5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51" creationId="{03D75627-5E05-F609-D04C-0ED5F650EDF4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52" creationId="{89F75F98-0BEE-D6F4-5977-9E874A52355D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53" creationId="{15D2EC03-2E21-1849-EC2D-1170298AFA87}"/>
          </ac:spMkLst>
        </pc:spChg>
        <pc:spChg chg="mod">
          <ac:chgData name="Stecchezzini, Edoardo" userId="c23929c6-ef98-448c-8832-4318623175f3" providerId="ADAL" clId="{C3C307EE-F7AC-409D-9057-826D35484209}" dt="2024-10-10T12:41:55.038" v="1054"/>
          <ac:spMkLst>
            <pc:docMk/>
            <pc:sldMk cId="3548868203" sldId="1545"/>
            <ac:spMk id="754" creationId="{E6BF88CF-A2DE-580E-3142-D613D21F082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57" creationId="{2BF276B1-11C8-E9F2-37AE-0DFEB36D5B2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58" creationId="{99F5536E-036B-C1A1-911B-2F684C6CB21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59" creationId="{30EABE72-DA16-AB53-A89F-96C2AFA8E99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0" creationId="{56C9A820-CF81-E2C4-4A7D-EA60BBD4054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1" creationId="{065EB392-9FEC-33D3-3E06-0DA39D6B28E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2" creationId="{5D3231F9-E963-BA1F-022B-115882CE999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3" creationId="{2634E767-9F29-8E7D-19B7-0CC2A3F89E56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4" creationId="{21A76321-B530-7E44-23EA-B7830C69AA0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5" creationId="{B9E3FF2B-0CE7-49FB-3DF9-08A71B43E8A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6" creationId="{F96AC916-3418-81DB-9253-9C21331CB8B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7" creationId="{066EDBDB-6277-8C33-7EA6-DEDCB377840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8" creationId="{CE50F60C-2DA3-DD31-A448-63616F12C14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69" creationId="{45B6FEFB-F5AD-C895-0584-9BC2FA5491C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0" creationId="{E69CA0EA-3FDC-B680-C616-56E63FF8F93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1" creationId="{94C58477-1205-E4F3-400A-75C499B0D25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2" creationId="{6126BC61-4932-9F68-E976-293D740247B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3" creationId="{8610675F-6985-7661-727A-1A1025E8E06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4" creationId="{C9B329FD-1970-5CD6-B187-6DC7B6C821A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5" creationId="{FC642E18-4C02-3AFB-9D17-0D7B3C751BD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6" creationId="{33192133-18DF-44BD-709D-EF96B9EB720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7" creationId="{655FD52A-9BD5-390F-695D-265D4E04826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8" creationId="{8CD9D46D-2EA9-49FA-C720-79F877C64B6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79" creationId="{D92D92F9-4E79-700A-9802-A347741C9EB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0" creationId="{F1128D28-4011-3F46-CA87-8E209F97F2E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1" creationId="{1C46A2FB-1C6D-0EC6-6503-C2C7FFF9814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2" creationId="{A3F30014-1B41-988F-5EA4-2E3B71613F2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3" creationId="{B66DFFFB-4CE0-073C-8E93-E33DF047F90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4" creationId="{A96D6E1F-25B3-64ED-50C6-25E432EA372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5" creationId="{642C4A09-260F-7167-3DB3-DDA012E3DD6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6" creationId="{F2A611CA-38FC-AF08-F4DE-589758B9123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7" creationId="{C26003C3-B9AF-6CF6-6A25-86DD8C769B5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8" creationId="{C5749886-FF93-2F43-C5CE-2765AAA5595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89" creationId="{CAE6F6CF-7A2A-76B6-2512-38E351C7E6A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0" creationId="{36463887-7F9A-A015-5309-4608C58AACB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1" creationId="{06C7D865-47A7-0092-5DF6-B0B2A919A1A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2" creationId="{0DD703B3-E518-7D7A-FD79-6AED0FD2281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3" creationId="{809DA8D6-F8F1-35C2-4362-DCFA0B097C6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4" creationId="{99B3EC7B-CDDB-A6F8-69B3-962874D4C1D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5" creationId="{107AF905-DB05-DB41-BF81-146F23ED376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6" creationId="{A22199AD-3B21-7618-6D04-5691109E71D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7" creationId="{702924E5-9FEF-1C39-1FAC-6F433ECB7F0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8" creationId="{4E67244B-C088-93EB-65A5-D9D4728B362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799" creationId="{2912DA04-CF90-1DE5-FFF7-BF3CD5A9848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0" creationId="{4552CF60-3FA5-0B06-242E-C1C6E302B4B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1" creationId="{ACD9AABA-9134-F46C-5830-F81AFDF0E26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2" creationId="{869DF03A-C4DE-95A1-C55E-F0675484FBB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3" creationId="{9A1FA768-1070-A1B3-B398-097619E5261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4" creationId="{241CA27A-83C0-58F8-57E6-18160630DCC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5" creationId="{F251F164-1760-CD5B-0B61-470D6969AF3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6" creationId="{4AD238D6-BC69-3A66-55AB-85D667C2273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7" creationId="{1F34E490-55A1-A719-3ABC-0C7BE69DE8D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8" creationId="{6BA0940B-D95A-CE52-79A3-193CBA59058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09" creationId="{FE4A9B8B-FA3B-2572-087D-B7C5C3E9598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0" creationId="{13445DF5-7E8C-11A3-3F95-992D25013A8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1" creationId="{832B6D8E-6425-9075-75B9-E5DCAF5D584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2" creationId="{459E80EB-5FB0-5B7E-AF9B-1F324807AE7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3" creationId="{D90C8775-0EBE-0BAE-DE45-661542A1B78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4" creationId="{311D1656-F493-45DF-213F-6DB87F2F0F8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5" creationId="{BC0DF599-2F55-6293-4D8B-03A6A1D5182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6" creationId="{BA2868DB-183C-7A82-0D40-88CE5BF61B7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7" creationId="{87E27159-9EF0-8357-3350-DAB776E13E2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8" creationId="{E45BD0E6-7172-FEFA-5F25-E7E7C4C8904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19" creationId="{FA0E2BB7-66AB-9B4B-BBFE-24E8D2FE1B0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0" creationId="{96B9640C-2DA8-327F-EEAF-938E8CC10F2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1" creationId="{2BC73566-D97C-9F65-F847-FFC9B3FBEB9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2" creationId="{E6EC596B-631C-ADF7-13A8-E44018C4855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3" creationId="{41CE5CA8-BE6C-FF4B-41B3-6C31696D275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4" creationId="{0727AFDE-4D9D-0887-4C2B-7CD6D3E6C73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5" creationId="{1CB4FD64-1B68-79B1-9AC8-AB852D38CA0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6" creationId="{362DB7D4-9553-725E-73AC-7B3A4158599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7" creationId="{3D5D26E4-13B7-E1C5-3DDC-A2F2D89137F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8" creationId="{6661C277-EBF8-476B-5980-B8B6318F537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29" creationId="{23EDF651-1AC0-ECD9-ADDF-85DD96208AD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0" creationId="{B1940C14-7E5D-4226-BAC5-BD3F8BD4925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1" creationId="{30EC279D-B7BB-30A1-ECD0-D200890CBC4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2" creationId="{60E02CB0-7C61-072C-6CBB-0D9B6BF0F95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3" creationId="{25BF0DE0-00C7-F466-75AC-B84555F5B53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4" creationId="{2CC9DA3B-A5F3-0AF8-AF67-8A4C0BE43C3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5" creationId="{A10BB715-82D3-B583-FB88-B8F1E31C632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6" creationId="{753FBA89-ED5A-8EB6-71DA-EEC35FF981E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7" creationId="{24141BFD-7E48-DF9D-7288-2D3BF28ADB6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8" creationId="{83608AE4-472C-C17F-9CB8-AE122AF5880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39" creationId="{60B86991-55B7-F113-4A18-DAD399B06EA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0" creationId="{1AB549D2-6F88-7BAA-40E6-06DD9317B28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1" creationId="{26648ACD-6F96-50DD-3A88-21FA56CE9DC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2" creationId="{5EE2AD6E-76BA-2620-0F30-BAF884CC517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3" creationId="{FEF23B65-5122-E7CD-6FC8-DA4F72F7EC8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4" creationId="{DB566086-142C-1794-D89C-95460055D37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5" creationId="{60849319-75A8-766F-9705-A3EAD6173D2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6" creationId="{EA55F7D1-3BCE-CB12-4A20-04486F81B8F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7" creationId="{18656F0A-A427-DA2D-E3C7-5CA5498D4546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8" creationId="{5FA39715-50F2-1B19-5868-C818F994DC0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49" creationId="{CFD0668E-632F-3C17-B6D5-8F3366D1A3A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0" creationId="{74E64611-D7DD-90CC-6FFC-82D837D528D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1" creationId="{2467A3CF-6E45-22FA-628A-650A0968879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2" creationId="{3C06315B-A0F6-38B9-EF93-0AF476024D76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3" creationId="{02608FF2-2659-2383-4C8C-74F94D07511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4" creationId="{022E1BF2-DC6F-6A37-79EB-901F762DEC2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5" creationId="{25F21496-89FE-385B-F7D3-448E5EA308B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6" creationId="{98073431-1ADA-B9E5-152D-BB54EC82EA0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7" creationId="{A9F659AC-4C9B-F685-829C-417883D8A1A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8" creationId="{81C1233A-4291-FAC1-EF59-BD4D88EABD1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59" creationId="{5C0948D1-77D9-D6C0-031C-AEC89FAB6D2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0" creationId="{03B9472B-B495-4595-CE1A-9627BB650E8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1" creationId="{F7A9343A-6D0C-18D5-44FE-906A9DDAE5A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2" creationId="{7A6DFDDB-0531-E404-65C8-B0852F9E0D8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3" creationId="{0CE01826-1CE1-4FDA-E04C-650D65FDC1D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4" creationId="{E12E27F3-38FD-4D1A-992A-8737AD03ABD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5" creationId="{86C7E4CC-2B4B-E24A-A482-7250F3B3142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6" creationId="{903B1E74-840D-2DE3-C699-2FF21C741126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7" creationId="{1F51DE89-4EDD-3C60-A74D-9C364855D54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8" creationId="{B99D9E84-256D-5E00-7186-B7DCC840ED80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69" creationId="{713E4FBC-0118-2CE1-A052-EEE7A403B247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0" creationId="{5B03823E-9AF6-D4FC-FF4A-675451F2FC2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1" creationId="{538A8C5F-873A-CF20-0FE5-8059EA21592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2" creationId="{2FC45D51-02E4-9AFD-1918-370F4253DE9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3" creationId="{040F2B82-79F1-6D1E-5437-FC2D5F1F150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4" creationId="{5903853A-DD98-E14C-B847-7F5A4DBEFDF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5" creationId="{B70B0196-6C47-B741-4E6C-4C427863268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6" creationId="{88A56914-9A78-F79E-127D-C5B53904ED0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7" creationId="{BC0455B9-2D64-6702-B91A-8DAA4B56F3B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8" creationId="{01FC51E6-0183-2D64-3DBC-0F301C5A1C6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79" creationId="{E27AF5FD-746E-17E3-8464-65CAA695628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0" creationId="{6E5CA40B-EFD3-23AA-086B-03C8BF9B7C9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1" creationId="{23FA42EB-A2A3-733A-479F-985CA5F38D3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2" creationId="{A932E451-EF81-6C78-61D1-CE3C366A3A8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3" creationId="{90B1435C-26E6-29BE-EDA6-3B0F3FFEBCBE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4" creationId="{44EA69C4-007C-629D-6CE9-696A095D397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5" creationId="{F030A766-83BA-4CF2-0647-4285E37B8BE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6" creationId="{F2AA59B5-6731-2F0A-4681-D293BD533CDB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7" creationId="{3E591DE9-6515-9744-BCB8-28DDA62DAD8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8" creationId="{A7FC2BC3-9312-AADD-B9D0-9AEC10728E65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89" creationId="{14C3B1E7-B2DD-A00A-61A8-BBA05619A938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0" creationId="{44182BAB-A43A-469B-C19C-2E477EAED866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1" creationId="{C0B643FE-C82C-58F2-9CBE-5CE30FE0068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2" creationId="{77BC47CF-66D2-8378-BF8E-0403FBA3C06F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3" creationId="{305C247C-6586-96C7-E9D9-4FD1D0C4A0DD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4" creationId="{C216BFD2-0CDF-F1F8-9C79-862A9C83CFF2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5" creationId="{DC65A9A6-8653-E161-797A-AECAF8845A03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6" creationId="{4ACC11CF-E5A9-7347-6D3C-581A6EF79D31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7" creationId="{AF34EA12-221E-EB75-63E5-6E0601E241A4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8" creationId="{384355E1-8B0A-1114-6592-932F2781591A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899" creationId="{B70D6F0C-8B60-019F-16BD-0467E4BAA15C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900" creationId="{23E20212-253A-5224-67DE-F3214C133A39}"/>
          </ac:spMkLst>
        </pc:spChg>
        <pc:spChg chg="mod">
          <ac:chgData name="Stecchezzini, Edoardo" userId="c23929c6-ef98-448c-8832-4318623175f3" providerId="ADAL" clId="{C3C307EE-F7AC-409D-9057-826D35484209}" dt="2024-10-10T12:42:09.071" v="1058"/>
          <ac:spMkLst>
            <pc:docMk/>
            <pc:sldMk cId="3548868203" sldId="1545"/>
            <ac:spMk id="901" creationId="{A00DF4C1-F0D7-C6E0-87E9-6D338AB1DA6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4" creationId="{131F1259-4C12-1E44-AF84-0C41EA04CBC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5" creationId="{4B02FFB5-8A1D-9A61-F0AC-CB1BFF18ABE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6" creationId="{19D44F74-3A63-99A0-479B-E24C8D5DBBF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7" creationId="{9AE01272-C486-1033-9AD7-5105A398765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8" creationId="{E38DB3CD-9526-66EB-FB89-56DA7718146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09" creationId="{DD377C9E-CA28-55A4-827F-304DA93639C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0" creationId="{B7CB82FD-32C3-228E-A47B-29D6EBEB17A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1" creationId="{29E1DDE2-C1F0-46A6-D223-B50E1F4934D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2" creationId="{3F1F586E-9CB0-BD74-1C86-3E096BD59F8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3" creationId="{D0D75AB6-3714-D659-5FD9-10D96DA2216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4" creationId="{136F8073-2EBF-4662-CD8A-72E511F808E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5" creationId="{F834B5A5-B426-71AC-CF62-0BB01051F94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6" creationId="{AA49A0ED-6E89-0AD4-FA25-BC4D282C239B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7" creationId="{66DCBE8D-6D45-5001-E352-0231456EA0E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8" creationId="{48AF8FA8-A682-F002-A094-A0A09405BF7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19" creationId="{6213C1BB-F82D-920C-38BD-2658AC8AEEB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0" creationId="{5F02D550-7408-5887-1A85-AB58471785C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1" creationId="{B0523BE3-D74D-1A24-2184-4C21F042EA8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2" creationId="{27C901FB-15F3-0FAE-5E57-A32032ED95D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3" creationId="{804EF913-4711-544B-7122-2A93435259C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4" creationId="{3212AAD5-A17D-5571-B73D-5B6C02C46BA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5" creationId="{B11BFA5A-4463-F363-7FF6-926399C3CC7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6" creationId="{1CEE52D5-DAB5-E81D-BDE4-BDB4C8D95CD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7" creationId="{1CC2EB3B-1EA0-6C95-EC19-EAD0F7DB6B2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8" creationId="{72EBC145-2EB0-4B08-FA2E-4B5D64472EE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29" creationId="{7CE48386-279F-F0BC-E14D-344F00FC426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0" creationId="{02A485B7-F8FD-1714-6E9F-2E7FEBC6E16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1" creationId="{38037489-7C83-AB73-6810-8DC96F35E1D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2" creationId="{EC651B58-C628-FF3E-A83B-89C3B96A9B9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3" creationId="{4021F41A-D4AD-D01B-E72C-2DC49D64729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4" creationId="{6438254E-2901-D7BF-52FC-65BE413C8C5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5" creationId="{DFB7FAA4-7C49-B8EE-F32E-EBB753EE5F1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6" creationId="{7DB9ECD7-29D9-0CF4-F611-D1C3CC98A0D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7" creationId="{3B1B0AF3-69A7-B539-F5C0-641D946FC84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8" creationId="{6921865D-2351-CFB7-39A2-424E09A0BD3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39" creationId="{8FBBB25D-C20C-8353-512D-7016BFC630D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0" creationId="{EADFC4CC-F182-C4E8-BDFB-944242B68A5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1" creationId="{73F8FF25-6CEB-694D-7E88-4CB4F9C097F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2" creationId="{816FB076-70FA-C2DF-DF74-99DA91AC048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3" creationId="{C1294E2C-3336-F871-C3C6-55F9A785D33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4" creationId="{B6BB4A78-6EFB-EE96-F626-4D8F5B97FAC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5" creationId="{950F507A-BC5A-84FD-8067-4E26DAE1F9C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6" creationId="{43BC9DE4-6430-82D3-2754-A903016BCA2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7" creationId="{83407F7E-8B84-9378-2142-C00392408C1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8" creationId="{DE480570-26E6-80A9-F0C4-F9CE7186607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49" creationId="{EAAF519D-7B77-1C5C-9F38-CFD861FB0EB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0" creationId="{F3B55CA0-C2A3-4641-C032-C275973FADC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1" creationId="{8C8B9376-8E59-24DF-4C3A-E7E40102E03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2" creationId="{D812F391-3D27-593D-10A6-85C39AEB457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3" creationId="{01F8D5A1-FD60-9994-8C28-14430144AF4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4" creationId="{20319440-72AA-A84C-06DA-5A9A1608C2F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5" creationId="{9B0CDEEC-2A20-6A92-BB50-4DBBB9BAF91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6" creationId="{3607B881-7C2D-F93C-85D1-5B2049E19F3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7" creationId="{7704CF08-85AD-0DCA-9EAB-A77E874734A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8" creationId="{B2F2D447-F952-B823-F919-95919969503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59" creationId="{DAE86236-A125-1789-0056-BF010853782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0" creationId="{687477BE-BDC7-2609-1650-832D3445D1B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1" creationId="{854FE073-A086-9B93-99E8-75B0D5D7D1C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2" creationId="{E57DE755-935B-E4D8-BC10-AF28D609882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3" creationId="{145C15CD-BAE8-3366-30C5-345DFBB5B77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4" creationId="{DAE087A6-A134-0766-5742-384D8869113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5" creationId="{1AD61C91-C21D-A93A-282F-304DE7C62FA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6" creationId="{37C0B204-1936-697A-BAC5-7C8CE8EFA23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7" creationId="{2C98D570-7B86-EFCF-58EB-82430EF21C4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8" creationId="{2A290D53-8D98-738E-3E20-40A294E6211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69" creationId="{3824377F-5D0E-7FA6-7AEF-426ED89A4D8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0" creationId="{A7047B30-24C8-CE76-14EC-AC4131EFD48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1" creationId="{C65393F6-B796-DC37-2216-74A342B96B9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2" creationId="{D38086F9-AB0D-A6B0-829D-2D8E22CCF4D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3" creationId="{10CA11D5-E232-66EA-C217-7D9531D6E26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4" creationId="{FBCA14E3-DEC5-0BCA-A2A0-0A05921C944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5" creationId="{CA3FF07F-B902-01DC-768B-827C8B976E1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6" creationId="{4493BFC0-5257-246F-AAAE-38CD5E1BCCE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7" creationId="{B19C2A0E-1465-342C-E190-B5E17710FFC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8" creationId="{711EA113-6469-A1F2-0F10-442F0C7B717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79" creationId="{8F3A76AF-24F7-0211-08E8-5B2671CBE29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0" creationId="{EB48E9DD-EF09-9214-E5FF-0192F0ECE28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1" creationId="{D8767DD4-8589-BAAE-8570-CB743AA151A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2" creationId="{ECEB3F10-E7E8-A6A2-84D2-91125DA804E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3" creationId="{4FC70BC7-6E64-E0B9-F1E8-9A81D8E8B6C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4" creationId="{114608D2-7C50-DBB0-89E2-7A3E8596C67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5" creationId="{0055795A-033F-CA8C-132A-44ABF6A4022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6" creationId="{FF814E0D-861A-8BA7-E0A2-C8949070711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7" creationId="{8DF5A09C-B6C7-CC5F-A1E9-FB855BDD15E2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8" creationId="{6A030488-A728-BCDF-4B70-E706C07AE74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89" creationId="{5B35229B-F510-1AD7-1D02-CAE73E68C44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0" creationId="{80D1BDE9-F949-9332-8C78-2A5E634EBE5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1" creationId="{5777FE05-F2F5-8491-5BCD-88954FD93FBB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2" creationId="{C4163D1F-3BA5-0ABF-494A-D149624DA13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3" creationId="{A5FA0556-4F0C-7271-C3DA-7B34A477964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4" creationId="{7A12DC8B-BA23-850C-66A1-414D9C9FDE2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5" creationId="{976D29AD-96CA-78E1-A211-29CE5F8FA0B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6" creationId="{5B4EDA9F-EF36-1B91-380C-0C6506C9049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7" creationId="{79DE54CD-2CBE-2CE3-9DA9-FF2B3B2BFB2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8" creationId="{0499CE75-5DE5-A554-CFDF-F7AAB63C0CB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999" creationId="{1567BD5D-A30C-E5E8-BB1C-E964B16363E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0" creationId="{EAE3ABCF-2579-27E4-C060-F48330818B2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1" creationId="{D79095C7-6675-B0B4-9CB8-7E0A69921C3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2" creationId="{8761ED12-D57A-1D04-4665-3AC2BEFAFB8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3" creationId="{9A83429D-5883-E79E-5C76-2603F9D45F8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4" creationId="{91A310CD-37F4-E615-0173-AF25813A0E7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5" creationId="{AAFA618E-C7BC-DEEE-1435-98C842CD7E8A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6" creationId="{ABEB0197-67F2-4592-6699-1861AFE4444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7" creationId="{D2467B3B-3833-1C07-63F3-0EB5F6F3F15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8" creationId="{A38CA981-888C-25FE-105A-33DCC566886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09" creationId="{1A758129-0214-FCB6-6038-94065E28DB6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0" creationId="{F4D4666E-747B-D695-51F9-A6D12603B3C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1" creationId="{425D8197-3E3C-A915-AEEF-7688D3D8873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2" creationId="{E556A55D-20A0-10C5-9E1D-686FA0A5DB7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3" creationId="{FEF35488-E258-AD26-7F7F-5F8CFCC39F2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4" creationId="{349538DE-FD65-99D1-F052-FC9F662BA03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5" creationId="{0818F43F-EB27-963B-1D3D-2D5AB93C397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6" creationId="{303CD2A2-6C60-A1E6-1953-794370D38BEF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7" creationId="{48580A92-A147-A1AE-292A-DBDBE8FA5CC0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8" creationId="{BFC164A0-312E-A929-925B-229762CB372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19" creationId="{4B0D7440-A6DC-57E7-43AD-839073A20608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0" creationId="{646A9099-4782-4CAC-C724-5A715D6D0C7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1" creationId="{AEAAEAE3-8B18-18BE-8539-CEBBDD3681D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2" creationId="{C5F0A50D-3291-F224-4361-3DCBCB4CFE1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3" creationId="{20E3D535-3F3D-CEA5-2386-20ABA075729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4" creationId="{4D179585-3F09-B30D-02C0-E3639E5617E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5" creationId="{87DB87F5-EF1C-A6FF-2441-9029BC352F3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6" creationId="{72D25E9E-8DD2-2579-90F4-7E9488D724C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7" creationId="{9E35559D-3311-FFDB-578A-6C403B408B9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8" creationId="{788CA4CC-31B9-FC1D-FB78-81E1ACD8B69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29" creationId="{D5634076-BF3F-65DE-6A29-C188438BA8C3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0" creationId="{74B03D9A-764F-8C15-25E5-7D047FB6D28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1" creationId="{667E0EE1-364E-27AF-2D47-A76990DAF4A4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2" creationId="{4B14C86F-863C-6E69-8CAC-9855A1514B7D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3" creationId="{DBEFA946-9945-B9BB-2BDB-04C243E0D4DC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4" creationId="{928A9F84-0560-72DA-423D-860043599687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5" creationId="{D2B59B0B-1CC2-75DF-4C4A-06269C1D824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6" creationId="{96B1B6DE-1D50-1A54-E955-9892152933E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7" creationId="{7DA6A1A7-2408-3007-92F0-3B634E01E0F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8" creationId="{3978B4FF-B9AE-F4C2-5126-2E3EBE730E8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39" creationId="{CDCC1BEB-0DD5-5780-B682-966DAE1D2BF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0" creationId="{BE6D5E56-AAF6-3C4C-3F51-59ABA949EC6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1" creationId="{6C6E1CEE-7FAD-247C-6BAC-9B31AAA87916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2" creationId="{0C353FAD-3C99-76CB-F21D-354729D654BE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3" creationId="{DFC68F7D-80BA-7AAB-D97D-B95AF978496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4" creationId="{33ECF8B6-E13B-EAED-C630-7F6BC187B3E9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5" creationId="{9C93FF86-329A-D78F-C934-CBFD3E5942B5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6" creationId="{0D8A1AD6-6F05-E50A-217A-887AFCEBA7FB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7" creationId="{C0D3FDAD-F937-8F46-F113-EEBE64133CF1}"/>
          </ac:spMkLst>
        </pc:spChg>
        <pc:spChg chg="mod">
          <ac:chgData name="Stecchezzini, Edoardo" userId="c23929c6-ef98-448c-8832-4318623175f3" providerId="ADAL" clId="{C3C307EE-F7AC-409D-9057-826D35484209}" dt="2024-10-10T12:42:09.541" v="1059"/>
          <ac:spMkLst>
            <pc:docMk/>
            <pc:sldMk cId="3548868203" sldId="1545"/>
            <ac:spMk id="1048" creationId="{63A7499C-7CA9-D036-965E-ACDA767212B1}"/>
          </ac:spMkLst>
        </pc:spChg>
        <pc:grpChg chg="add mod ord">
          <ac:chgData name="Stecchezzini, Edoardo" userId="c23929c6-ef98-448c-8832-4318623175f3" providerId="ADAL" clId="{C3C307EE-F7AC-409D-9057-826D35484209}" dt="2024-10-10T12:41:08.059" v="1045" actId="167"/>
          <ac:grpSpMkLst>
            <pc:docMk/>
            <pc:sldMk cId="3548868203" sldId="1545"/>
            <ac:grpSpMk id="4" creationId="{1811A1F2-238B-D8F2-4E48-DAC5D7F6A383}"/>
          </ac:grpSpMkLst>
        </pc:grpChg>
        <pc:grpChg chg="mod">
          <ac:chgData name="Stecchezzini, Edoardo" userId="c23929c6-ef98-448c-8832-4318623175f3" providerId="ADAL" clId="{C3C307EE-F7AC-409D-9057-826D35484209}" dt="2024-10-10T12:41:04.119" v="1042" actId="207"/>
          <ac:grpSpMkLst>
            <pc:docMk/>
            <pc:sldMk cId="3548868203" sldId="1545"/>
            <ac:grpSpMk id="11" creationId="{6CBA7DFE-2E47-BDCD-0DF3-B5366C2F0A26}"/>
          </ac:grpSpMkLst>
        </pc:grpChg>
        <pc:grpChg chg="add del mod">
          <ac:chgData name="Stecchezzini, Edoardo" userId="c23929c6-ef98-448c-8832-4318623175f3" providerId="ADAL" clId="{C3C307EE-F7AC-409D-9057-826D35484209}" dt="2024-10-07T16:30:19.228" v="202" actId="165"/>
          <ac:grpSpMkLst>
            <pc:docMk/>
            <pc:sldMk cId="3548868203" sldId="1545"/>
            <ac:grpSpMk id="22" creationId="{6F07A6A5-4327-3CE4-52F7-2A7BB87AC89D}"/>
          </ac:grpSpMkLst>
        </pc:grpChg>
        <pc:grpChg chg="add del mod topLvl">
          <ac:chgData name="Stecchezzini, Edoardo" userId="c23929c6-ef98-448c-8832-4318623175f3" providerId="ADAL" clId="{C3C307EE-F7AC-409D-9057-826D35484209}" dt="2024-10-07T16:31:36.467" v="243" actId="165"/>
          <ac:grpSpMkLst>
            <pc:docMk/>
            <pc:sldMk cId="3548868203" sldId="1545"/>
            <ac:grpSpMk id="23" creationId="{01D59084-CBC5-F5CD-4E55-121F5E9C6CC7}"/>
          </ac:grpSpMkLst>
        </pc:grpChg>
        <pc:grpChg chg="mod topLvl">
          <ac:chgData name="Stecchezzini, Edoardo" userId="c23929c6-ef98-448c-8832-4318623175f3" providerId="ADAL" clId="{C3C307EE-F7AC-409D-9057-826D35484209}" dt="2024-10-07T16:31:36.467" v="243" actId="165"/>
          <ac:grpSpMkLst>
            <pc:docMk/>
            <pc:sldMk cId="3548868203" sldId="1545"/>
            <ac:grpSpMk id="26" creationId="{0E155918-144C-02B8-35DA-E7864D18C864}"/>
          </ac:grpSpMkLst>
        </pc:grpChg>
        <pc:grpChg chg="mod">
          <ac:chgData name="Stecchezzini, Edoardo" userId="c23929c6-ef98-448c-8832-4318623175f3" providerId="ADAL" clId="{C3C307EE-F7AC-409D-9057-826D35484209}" dt="2024-10-07T16:31:36.467" v="243" actId="165"/>
          <ac:grpSpMkLst>
            <pc:docMk/>
            <pc:sldMk cId="3548868203" sldId="1545"/>
            <ac:grpSpMk id="28" creationId="{27AA50D4-C9D4-EAC3-DA42-EB862F97E935}"/>
          </ac:grpSpMkLst>
        </pc:grpChg>
        <pc:grpChg chg="add mod ord">
          <ac:chgData name="Stecchezzini, Edoardo" userId="c23929c6-ef98-448c-8832-4318623175f3" providerId="ADAL" clId="{C3C307EE-F7AC-409D-9057-826D35484209}" dt="2024-10-07T16:31:47.349" v="245" actId="167"/>
          <ac:grpSpMkLst>
            <pc:docMk/>
            <pc:sldMk cId="3548868203" sldId="1545"/>
            <ac:grpSpMk id="174" creationId="{F70F83D0-E722-1BE4-63A1-4657CA40365D}"/>
          </ac:grpSpMkLst>
        </pc:grpChg>
        <pc:grpChg chg="mod">
          <ac:chgData name="Stecchezzini, Edoardo" userId="c23929c6-ef98-448c-8832-4318623175f3" providerId="ADAL" clId="{C3C307EE-F7AC-409D-9057-826D35484209}" dt="2024-10-07T16:31:45.191" v="244" actId="571"/>
          <ac:grpSpMkLst>
            <pc:docMk/>
            <pc:sldMk cId="3548868203" sldId="1545"/>
            <ac:grpSpMk id="175" creationId="{B563DA7C-6DF2-EC54-6F7C-45AA0F1A8D04}"/>
          </ac:grpSpMkLst>
        </pc:grpChg>
        <pc:grpChg chg="add mod ord">
          <ac:chgData name="Stecchezzini, Edoardo" userId="c23929c6-ef98-448c-8832-4318623175f3" providerId="ADAL" clId="{C3C307EE-F7AC-409D-9057-826D35484209}" dt="2024-10-10T12:41:22.207" v="1049" actId="167"/>
          <ac:grpSpMkLst>
            <pc:docMk/>
            <pc:sldMk cId="3548868203" sldId="1545"/>
            <ac:grpSpMk id="461" creationId="{51171DAA-78E2-8948-F81E-7AB36846F810}"/>
          </ac:grpSpMkLst>
        </pc:grpChg>
        <pc:grpChg chg="mod">
          <ac:chgData name="Stecchezzini, Edoardo" userId="c23929c6-ef98-448c-8832-4318623175f3" providerId="ADAL" clId="{C3C307EE-F7AC-409D-9057-826D35484209}" dt="2024-10-10T12:41:11.166" v="1046"/>
          <ac:grpSpMkLst>
            <pc:docMk/>
            <pc:sldMk cId="3548868203" sldId="1545"/>
            <ac:grpSpMk id="462" creationId="{AD7BD87A-C7B0-1923-89FE-42B2D508F320}"/>
          </ac:grpSpMkLst>
        </pc:grpChg>
        <pc:grpChg chg="add mod ord">
          <ac:chgData name="Stecchezzini, Edoardo" userId="c23929c6-ef98-448c-8832-4318623175f3" providerId="ADAL" clId="{C3C307EE-F7AC-409D-9057-826D35484209}" dt="2024-10-10T12:42:05.188" v="1057" actId="167"/>
          <ac:grpSpMkLst>
            <pc:docMk/>
            <pc:sldMk cId="3548868203" sldId="1545"/>
            <ac:grpSpMk id="608" creationId="{017762DA-3A1D-E310-6D30-791CA574A73D}"/>
          </ac:grpSpMkLst>
        </pc:grpChg>
        <pc:grpChg chg="mod">
          <ac:chgData name="Stecchezzini, Edoardo" userId="c23929c6-ef98-448c-8832-4318623175f3" providerId="ADAL" clId="{C3C307EE-F7AC-409D-9057-826D35484209}" dt="2024-10-10T12:41:55.038" v="1054"/>
          <ac:grpSpMkLst>
            <pc:docMk/>
            <pc:sldMk cId="3548868203" sldId="1545"/>
            <ac:grpSpMk id="609" creationId="{0CFE8235-2346-B1B3-321B-15E8280D450D}"/>
          </ac:grpSpMkLst>
        </pc:grpChg>
        <pc:grpChg chg="add mod ord">
          <ac:chgData name="Stecchezzini, Edoardo" userId="c23929c6-ef98-448c-8832-4318623175f3" providerId="ADAL" clId="{C3C307EE-F7AC-409D-9057-826D35484209}" dt="2024-10-10T12:42:27.335" v="1065" actId="167"/>
          <ac:grpSpMkLst>
            <pc:docMk/>
            <pc:sldMk cId="3548868203" sldId="1545"/>
            <ac:grpSpMk id="755" creationId="{63179723-DCE3-CC0E-EE13-136612C2A37F}"/>
          </ac:grpSpMkLst>
        </pc:grpChg>
        <pc:grpChg chg="mod">
          <ac:chgData name="Stecchezzini, Edoardo" userId="c23929c6-ef98-448c-8832-4318623175f3" providerId="ADAL" clId="{C3C307EE-F7AC-409D-9057-826D35484209}" dt="2024-10-10T12:42:09.071" v="1058"/>
          <ac:grpSpMkLst>
            <pc:docMk/>
            <pc:sldMk cId="3548868203" sldId="1545"/>
            <ac:grpSpMk id="756" creationId="{1D053CD4-8FE2-7E54-6270-0E046FE6BD1C}"/>
          </ac:grpSpMkLst>
        </pc:grpChg>
        <pc:grpChg chg="add mod ord">
          <ac:chgData name="Stecchezzini, Edoardo" userId="c23929c6-ef98-448c-8832-4318623175f3" providerId="ADAL" clId="{C3C307EE-F7AC-409D-9057-826D35484209}" dt="2024-10-10T12:42:18.615" v="1062" actId="167"/>
          <ac:grpSpMkLst>
            <pc:docMk/>
            <pc:sldMk cId="3548868203" sldId="1545"/>
            <ac:grpSpMk id="902" creationId="{A1E96959-1291-2B5C-78D9-0ABB29F6E703}"/>
          </ac:grpSpMkLst>
        </pc:grpChg>
        <pc:grpChg chg="mod">
          <ac:chgData name="Stecchezzini, Edoardo" userId="c23929c6-ef98-448c-8832-4318623175f3" providerId="ADAL" clId="{C3C307EE-F7AC-409D-9057-826D35484209}" dt="2024-10-10T12:42:09.541" v="1059"/>
          <ac:grpSpMkLst>
            <pc:docMk/>
            <pc:sldMk cId="3548868203" sldId="1545"/>
            <ac:grpSpMk id="903" creationId="{6D2AD546-EC23-B6AE-C8A0-8F38BB91A7A5}"/>
          </ac:grpSpMkLst>
        </pc:grpChg>
        <pc:picChg chg="add mod">
          <ac:chgData name="Stecchezzini, Edoardo" userId="c23929c6-ef98-448c-8832-4318623175f3" providerId="ADAL" clId="{C3C307EE-F7AC-409D-9057-826D35484209}" dt="2024-10-07T16:46:04.062" v="340" actId="1035"/>
          <ac:picMkLst>
            <pc:docMk/>
            <pc:sldMk cId="3548868203" sldId="1545"/>
            <ac:picMk id="6" creationId="{28FB2267-F9CD-1F83-8603-CA763DC5348E}"/>
          </ac:picMkLst>
        </pc:picChg>
        <pc:picChg chg="add mod ord">
          <ac:chgData name="Stecchezzini, Edoardo" userId="c23929c6-ef98-448c-8832-4318623175f3" providerId="ADAL" clId="{C3C307EE-F7AC-409D-9057-826D35484209}" dt="2024-10-07T16:46:04.062" v="340" actId="1035"/>
          <ac:picMkLst>
            <pc:docMk/>
            <pc:sldMk cId="3548868203" sldId="1545"/>
            <ac:picMk id="8" creationId="{18EB4151-49B2-8904-0253-E5A45C1548C1}"/>
          </ac:picMkLst>
        </pc:picChg>
        <pc:picChg chg="add mod ord">
          <ac:chgData name="Stecchezzini, Edoardo" userId="c23929c6-ef98-448c-8832-4318623175f3" providerId="ADAL" clId="{C3C307EE-F7AC-409D-9057-826D35484209}" dt="2024-10-07T16:46:04.062" v="340" actId="1035"/>
          <ac:picMkLst>
            <pc:docMk/>
            <pc:sldMk cId="3548868203" sldId="1545"/>
            <ac:picMk id="10" creationId="{FEDE8CAB-9D76-5388-7039-B140689F0F78}"/>
          </ac:picMkLst>
        </pc:picChg>
        <pc:picChg chg="mod topLvl">
          <ac:chgData name="Stecchezzini, Edoardo" userId="c23929c6-ef98-448c-8832-4318623175f3" providerId="ADAL" clId="{C3C307EE-F7AC-409D-9057-826D35484209}" dt="2024-10-07T16:30:19.228" v="202" actId="165"/>
          <ac:picMkLst>
            <pc:docMk/>
            <pc:sldMk cId="3548868203" sldId="1545"/>
            <ac:picMk id="24" creationId="{2537B012-DF0B-5F4B-C8C9-B20D43FEC6C0}"/>
          </ac:picMkLst>
        </pc:picChg>
        <pc:picChg chg="mod topLvl">
          <ac:chgData name="Stecchezzini, Edoardo" userId="c23929c6-ef98-448c-8832-4318623175f3" providerId="ADAL" clId="{C3C307EE-F7AC-409D-9057-826D35484209}" dt="2024-10-07T16:30:25.544" v="203" actId="1076"/>
          <ac:picMkLst>
            <pc:docMk/>
            <pc:sldMk cId="3548868203" sldId="1545"/>
            <ac:picMk id="25" creationId="{1AA3A713-9BBA-ABB8-D858-311CEAF1E96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tecchezzini, Edoardo" userId="c23929c6-ef98-448c-8832-4318623175f3" providerId="ADAL" clId="{C3C307EE-F7AC-409D-9057-826D35484209}" dt="2024-10-10T12:39:29.425" v="1028"/>
              <pc2:cmMkLst xmlns:pc2="http://schemas.microsoft.com/office/powerpoint/2019/9/main/command">
                <pc:docMk/>
                <pc:sldMk cId="3548868203" sldId="1545"/>
                <pc2:cmMk id="{B81D8481-C6EC-4584-AAFC-A47EE14B8DD8}"/>
              </pc2:cmMkLst>
            </pc226:cmChg>
          </p:ext>
        </pc:extLst>
      </pc:sldChg>
    </pc:docChg>
  </pc:docChgLst>
  <pc:docChgLst>
    <pc:chgData name="Occhiuzzi, Roberto" userId="d449d54c-7719-43ab-b916-192faae91534" providerId="ADAL" clId="{B93BED14-EAD8-4CD5-8D7F-37A2957B1C79}"/>
    <pc:docChg chg="modSld">
      <pc:chgData name="Occhiuzzi, Roberto" userId="d449d54c-7719-43ab-b916-192faae91534" providerId="ADAL" clId="{B93BED14-EAD8-4CD5-8D7F-37A2957B1C79}" dt="2023-07-19T08:19:00.452" v="121" actId="1076"/>
      <pc:docMkLst>
        <pc:docMk/>
      </pc:docMkLst>
      <pc:sldChg chg="addSp modSp mod">
        <pc:chgData name="Occhiuzzi, Roberto" userId="d449d54c-7719-43ab-b916-192faae91534" providerId="ADAL" clId="{B93BED14-EAD8-4CD5-8D7F-37A2957B1C79}" dt="2023-07-19T08:19:00.452" v="121" actId="1076"/>
        <pc:sldMkLst>
          <pc:docMk/>
          <pc:sldMk cId="2877625125" sldId="445"/>
        </pc:sldMkLst>
        <pc:spChg chg="mod">
          <ac:chgData name="Occhiuzzi, Roberto" userId="d449d54c-7719-43ab-b916-192faae91534" providerId="ADAL" clId="{B93BED14-EAD8-4CD5-8D7F-37A2957B1C79}" dt="2023-07-19T08:18:56.980" v="120" actId="1076"/>
          <ac:spMkLst>
            <pc:docMk/>
            <pc:sldMk cId="2877625125" sldId="445"/>
            <ac:spMk id="4" creationId="{EC043A99-82CE-6C3F-6C1E-BE55850894BC}"/>
          </ac:spMkLst>
        </pc:spChg>
        <pc:spChg chg="add mod">
          <ac:chgData name="Occhiuzzi, Roberto" userId="d449d54c-7719-43ab-b916-192faae91534" providerId="ADAL" clId="{B93BED14-EAD8-4CD5-8D7F-37A2957B1C79}" dt="2023-07-19T08:18:23.077" v="100" actId="1076"/>
          <ac:spMkLst>
            <pc:docMk/>
            <pc:sldMk cId="2877625125" sldId="445"/>
            <ac:spMk id="6" creationId="{0DB40AAB-F468-1867-EBD4-2F0303BBB30D}"/>
          </ac:spMkLst>
        </pc:spChg>
        <pc:spChg chg="add mod">
          <ac:chgData name="Occhiuzzi, Roberto" userId="d449d54c-7719-43ab-b916-192faae91534" providerId="ADAL" clId="{B93BED14-EAD8-4CD5-8D7F-37A2957B1C79}" dt="2023-07-19T08:18:29.917" v="101" actId="1076"/>
          <ac:spMkLst>
            <pc:docMk/>
            <pc:sldMk cId="2877625125" sldId="445"/>
            <ac:spMk id="9" creationId="{25FF525B-496B-27DE-C69B-9738127F47C4}"/>
          </ac:spMkLst>
        </pc:spChg>
        <pc:spChg chg="add mod">
          <ac:chgData name="Occhiuzzi, Roberto" userId="d449d54c-7719-43ab-b916-192faae91534" providerId="ADAL" clId="{B93BED14-EAD8-4CD5-8D7F-37A2957B1C79}" dt="2023-07-19T08:18:17.897" v="99" actId="1076"/>
          <ac:spMkLst>
            <pc:docMk/>
            <pc:sldMk cId="2877625125" sldId="445"/>
            <ac:spMk id="11" creationId="{8E138D5A-A35C-AEE4-25E0-B6BDAA5F29DB}"/>
          </ac:spMkLst>
        </pc:spChg>
        <pc:spChg chg="add mod">
          <ac:chgData name="Occhiuzzi, Roberto" userId="d449d54c-7719-43ab-b916-192faae91534" providerId="ADAL" clId="{B93BED14-EAD8-4CD5-8D7F-37A2957B1C79}" dt="2023-07-19T08:19:00.452" v="121" actId="1076"/>
          <ac:spMkLst>
            <pc:docMk/>
            <pc:sldMk cId="2877625125" sldId="445"/>
            <ac:spMk id="13" creationId="{C09BC5C2-DEA6-0099-689A-6E36A22B3FFF}"/>
          </ac:spMkLst>
        </pc:spChg>
        <pc:spChg chg="mod">
          <ac:chgData name="Occhiuzzi, Roberto" userId="d449d54c-7719-43ab-b916-192faae91534" providerId="ADAL" clId="{B93BED14-EAD8-4CD5-8D7F-37A2957B1C79}" dt="2023-07-19T08:18:10.181" v="98" actId="20577"/>
          <ac:spMkLst>
            <pc:docMk/>
            <pc:sldMk cId="2877625125" sldId="445"/>
            <ac:spMk id="16" creationId="{2426BED9-EB80-99EE-B349-2D3B05BD9238}"/>
          </ac:spMkLst>
        </pc:spChg>
        <pc:spChg chg="mod">
          <ac:chgData name="Occhiuzzi, Roberto" userId="d449d54c-7719-43ab-b916-192faae91534" providerId="ADAL" clId="{B93BED14-EAD8-4CD5-8D7F-37A2957B1C79}" dt="2023-07-19T08:17:56.266" v="92" actId="1037"/>
          <ac:spMkLst>
            <pc:docMk/>
            <pc:sldMk cId="2877625125" sldId="445"/>
            <ac:spMk id="21" creationId="{BFC06CA8-9507-2A5F-AE5A-BE5D24736BC6}"/>
          </ac:spMkLst>
        </pc:spChg>
        <pc:spChg chg="mod">
          <ac:chgData name="Occhiuzzi, Roberto" userId="d449d54c-7719-43ab-b916-192faae91534" providerId="ADAL" clId="{B93BED14-EAD8-4CD5-8D7F-37A2957B1C79}" dt="2023-07-19T08:17:43.791" v="79" actId="1038"/>
          <ac:spMkLst>
            <pc:docMk/>
            <pc:sldMk cId="2877625125" sldId="445"/>
            <ac:spMk id="41" creationId="{418E9621-BCA3-D3F5-AB26-F1ADAF298770}"/>
          </ac:spMkLst>
        </pc:spChg>
        <pc:picChg chg="mod">
          <ac:chgData name="Occhiuzzi, Roberto" userId="d449d54c-7719-43ab-b916-192faae91534" providerId="ADAL" clId="{B93BED14-EAD8-4CD5-8D7F-37A2957B1C79}" dt="2023-07-19T08:17:43.791" v="79" actId="1038"/>
          <ac:picMkLst>
            <pc:docMk/>
            <pc:sldMk cId="2877625125" sldId="445"/>
            <ac:picMk id="23" creationId="{3E0BD329-6B6C-7F76-6E82-700FEE92FE8F}"/>
          </ac:picMkLst>
        </pc:picChg>
      </pc:sldChg>
    </pc:docChg>
  </pc:docChgLst>
  <pc:docChgLst>
    <pc:chgData name="Manidi, Tommaso" userId="44adc9de-962f-414c-a8a7-fc00c1bc3679" providerId="ADAL" clId="{8D58871E-ED66-4D16-96C1-F8897F95A665}"/>
    <pc:docChg chg="undo redo custSel addSld delSld modSld sldOrd modSection">
      <pc:chgData name="Manidi, Tommaso" userId="44adc9de-962f-414c-a8a7-fc00c1bc3679" providerId="ADAL" clId="{8D58871E-ED66-4D16-96C1-F8897F95A665}" dt="2023-07-19T15:09:14.232" v="2096" actId="14100"/>
      <pc:docMkLst>
        <pc:docMk/>
      </pc:docMkLst>
      <pc:sldChg chg="del">
        <pc:chgData name="Manidi, Tommaso" userId="44adc9de-962f-414c-a8a7-fc00c1bc3679" providerId="ADAL" clId="{8D58871E-ED66-4D16-96C1-F8897F95A665}" dt="2023-07-19T13:00:59.285" v="1122" actId="2696"/>
        <pc:sldMkLst>
          <pc:docMk/>
          <pc:sldMk cId="1202723745" sldId="352"/>
        </pc:sldMkLst>
      </pc:sldChg>
      <pc:sldChg chg="addSp modSp mod">
        <pc:chgData name="Manidi, Tommaso" userId="44adc9de-962f-414c-a8a7-fc00c1bc3679" providerId="ADAL" clId="{8D58871E-ED66-4D16-96C1-F8897F95A665}" dt="2023-07-19T14:06:00.624" v="1823" actId="14100"/>
        <pc:sldMkLst>
          <pc:docMk/>
          <pc:sldMk cId="2877625125" sldId="445"/>
        </pc:sldMkLst>
        <pc:cxnChg chg="add mod">
          <ac:chgData name="Manidi, Tommaso" userId="44adc9de-962f-414c-a8a7-fc00c1bc3679" providerId="ADAL" clId="{8D58871E-ED66-4D16-96C1-F8897F95A665}" dt="2023-07-19T14:06:00.624" v="1823" actId="14100"/>
          <ac:cxnSpMkLst>
            <pc:docMk/>
            <pc:sldMk cId="2877625125" sldId="445"/>
            <ac:cxnSpMk id="19" creationId="{2C720B13-BB7A-6155-5DDD-00869B8AF900}"/>
          </ac:cxnSpMkLst>
        </pc:cxnChg>
      </pc:sldChg>
      <pc:sldChg chg="addSp modSp mod">
        <pc:chgData name="Manidi, Tommaso" userId="44adc9de-962f-414c-a8a7-fc00c1bc3679" providerId="ADAL" clId="{8D58871E-ED66-4D16-96C1-F8897F95A665}" dt="2023-07-19T14:58:48.704" v="2033" actId="20577"/>
        <pc:sldMkLst>
          <pc:docMk/>
          <pc:sldMk cId="3136809413" sldId="472"/>
        </pc:sldMkLst>
        <pc:spChg chg="add mod">
          <ac:chgData name="Manidi, Tommaso" userId="44adc9de-962f-414c-a8a7-fc00c1bc3679" providerId="ADAL" clId="{8D58871E-ED66-4D16-96C1-F8897F95A665}" dt="2023-07-19T14:58:48.704" v="2033" actId="20577"/>
          <ac:spMkLst>
            <pc:docMk/>
            <pc:sldMk cId="3136809413" sldId="472"/>
            <ac:spMk id="2" creationId="{A3BC027E-B528-5AE5-BB6E-D4C2E90EBD21}"/>
          </ac:spMkLst>
        </pc:spChg>
        <pc:spChg chg="add mod">
          <ac:chgData name="Manidi, Tommaso" userId="44adc9de-962f-414c-a8a7-fc00c1bc3679" providerId="ADAL" clId="{8D58871E-ED66-4D16-96C1-F8897F95A665}" dt="2023-07-19T14:58:38.004" v="2031" actId="20577"/>
          <ac:spMkLst>
            <pc:docMk/>
            <pc:sldMk cId="3136809413" sldId="472"/>
            <ac:spMk id="3" creationId="{A613ED85-4332-BA81-396E-1793F1F90EFF}"/>
          </ac:spMkLst>
        </pc:spChg>
      </pc:sldChg>
      <pc:sldChg chg="delSp modSp mod">
        <pc:chgData name="Manidi, Tommaso" userId="44adc9de-962f-414c-a8a7-fc00c1bc3679" providerId="ADAL" clId="{8D58871E-ED66-4D16-96C1-F8897F95A665}" dt="2023-07-19T15:09:14.232" v="2096" actId="14100"/>
        <pc:sldMkLst>
          <pc:docMk/>
          <pc:sldMk cId="1029889928" sldId="475"/>
        </pc:sldMkLst>
        <pc:spChg chg="del">
          <ac:chgData name="Manidi, Tommaso" userId="44adc9de-962f-414c-a8a7-fc00c1bc3679" providerId="ADAL" clId="{8D58871E-ED66-4D16-96C1-F8897F95A665}" dt="2023-07-19T13:01:33.883" v="1147" actId="478"/>
          <ac:spMkLst>
            <pc:docMk/>
            <pc:sldMk cId="1029889928" sldId="475"/>
            <ac:spMk id="16" creationId="{667E31BA-92C0-A222-9781-C66AC172DD72}"/>
          </ac:spMkLst>
        </pc:spChg>
        <pc:spChg chg="mod">
          <ac:chgData name="Manidi, Tommaso" userId="44adc9de-962f-414c-a8a7-fc00c1bc3679" providerId="ADAL" clId="{8D58871E-ED66-4D16-96C1-F8897F95A665}" dt="2023-07-19T13:01:46.655" v="1174" actId="1035"/>
          <ac:spMkLst>
            <pc:docMk/>
            <pc:sldMk cId="1029889928" sldId="475"/>
            <ac:spMk id="18" creationId="{49FA54A9-2064-37F6-AB3D-24CA204BD9E5}"/>
          </ac:spMkLst>
        </pc:spChg>
        <pc:spChg chg="del">
          <ac:chgData name="Manidi, Tommaso" userId="44adc9de-962f-414c-a8a7-fc00c1bc3679" providerId="ADAL" clId="{8D58871E-ED66-4D16-96C1-F8897F95A665}" dt="2023-07-19T13:01:38.193" v="1148" actId="478"/>
          <ac:spMkLst>
            <pc:docMk/>
            <pc:sldMk cId="1029889928" sldId="475"/>
            <ac:spMk id="25" creationId="{125DB84D-9D67-24C7-950C-B7FBD8872219}"/>
          </ac:spMkLst>
        </pc:spChg>
        <pc:spChg chg="mod">
          <ac:chgData name="Manidi, Tommaso" userId="44adc9de-962f-414c-a8a7-fc00c1bc3679" providerId="ADAL" clId="{8D58871E-ED66-4D16-96C1-F8897F95A665}" dt="2023-07-19T15:08:41.079" v="2088" actId="1038"/>
          <ac:spMkLst>
            <pc:docMk/>
            <pc:sldMk cId="1029889928" sldId="475"/>
            <ac:spMk id="32" creationId="{B09446EA-15E6-E065-F309-214827F9F53F}"/>
          </ac:spMkLst>
        </pc:spChg>
        <pc:graphicFrameChg chg="mod modGraphic">
          <ac:chgData name="Manidi, Tommaso" userId="44adc9de-962f-414c-a8a7-fc00c1bc3679" providerId="ADAL" clId="{8D58871E-ED66-4D16-96C1-F8897F95A665}" dt="2023-07-19T15:09:11.027" v="2095" actId="242"/>
          <ac:graphicFrameMkLst>
            <pc:docMk/>
            <pc:sldMk cId="1029889928" sldId="475"/>
            <ac:graphicFrameMk id="12" creationId="{8FA63004-7851-C1B0-9C8E-C09A9EE6C3DC}"/>
          </ac:graphicFrameMkLst>
        </pc:graphicFrameChg>
        <pc:graphicFrameChg chg="mod">
          <ac:chgData name="Manidi, Tommaso" userId="44adc9de-962f-414c-a8a7-fc00c1bc3679" providerId="ADAL" clId="{8D58871E-ED66-4D16-96C1-F8897F95A665}" dt="2023-07-19T15:09:14.232" v="2096" actId="14100"/>
          <ac:graphicFrameMkLst>
            <pc:docMk/>
            <pc:sldMk cId="1029889928" sldId="475"/>
            <ac:graphicFrameMk id="23" creationId="{4E290D16-7636-98B6-8FCC-9A6EC03A7702}"/>
          </ac:graphicFrameMkLst>
        </pc:graphicFrameChg>
      </pc:sldChg>
      <pc:sldChg chg="addSp delSp modSp mod">
        <pc:chgData name="Manidi, Tommaso" userId="44adc9de-962f-414c-a8a7-fc00c1bc3679" providerId="ADAL" clId="{8D58871E-ED66-4D16-96C1-F8897F95A665}" dt="2023-07-19T15:07:59.524" v="2058" actId="207"/>
        <pc:sldMkLst>
          <pc:docMk/>
          <pc:sldMk cId="3824062848" sldId="499"/>
        </pc:sldMkLst>
        <pc:graphicFrameChg chg="del mod">
          <ac:chgData name="Manidi, Tommaso" userId="44adc9de-962f-414c-a8a7-fc00c1bc3679" providerId="ADAL" clId="{8D58871E-ED66-4D16-96C1-F8897F95A665}" dt="2023-07-19T14:37:29.686" v="1824" actId="478"/>
          <ac:graphicFrameMkLst>
            <pc:docMk/>
            <pc:sldMk cId="3824062848" sldId="499"/>
            <ac:graphicFrameMk id="4" creationId="{FAC7017C-7CD4-1649-6142-0C31DB96FAF0}"/>
          </ac:graphicFrameMkLst>
        </pc:graphicFrameChg>
        <pc:graphicFrameChg chg="add del mod">
          <ac:chgData name="Manidi, Tommaso" userId="44adc9de-962f-414c-a8a7-fc00c1bc3679" providerId="ADAL" clId="{8D58871E-ED66-4D16-96C1-F8897F95A665}" dt="2023-07-19T14:48:47.211" v="1885" actId="478"/>
          <ac:graphicFrameMkLst>
            <pc:docMk/>
            <pc:sldMk cId="3824062848" sldId="499"/>
            <ac:graphicFrameMk id="5" creationId="{B1766E1F-3844-4FDE-2959-FF2D7584A68B}"/>
          </ac:graphicFrameMkLst>
        </pc:graphicFrameChg>
        <pc:graphicFrameChg chg="add mod">
          <ac:chgData name="Manidi, Tommaso" userId="44adc9de-962f-414c-a8a7-fc00c1bc3679" providerId="ADAL" clId="{8D58871E-ED66-4D16-96C1-F8897F95A665}" dt="2023-07-19T14:47:46.339" v="1879" actId="207"/>
          <ac:graphicFrameMkLst>
            <pc:docMk/>
            <pc:sldMk cId="3824062848" sldId="499"/>
            <ac:graphicFrameMk id="6" creationId="{5CC91C7B-A4D9-B3BA-AEF6-A7BDC40C945A}"/>
          </ac:graphicFrameMkLst>
        </pc:graphicFrameChg>
        <pc:graphicFrameChg chg="del mod">
          <ac:chgData name="Manidi, Tommaso" userId="44adc9de-962f-414c-a8a7-fc00c1bc3679" providerId="ADAL" clId="{8D58871E-ED66-4D16-96C1-F8897F95A665}" dt="2023-07-19T14:43:19.763" v="1853" actId="478"/>
          <ac:graphicFrameMkLst>
            <pc:docMk/>
            <pc:sldMk cId="3824062848" sldId="499"/>
            <ac:graphicFrameMk id="7" creationId="{558330F9-0DF0-1FC5-404F-1A3B513A0394}"/>
          </ac:graphicFrameMkLst>
        </pc:graphicFrameChg>
        <pc:graphicFrameChg chg="add del mod">
          <ac:chgData name="Manidi, Tommaso" userId="44adc9de-962f-414c-a8a7-fc00c1bc3679" providerId="ADAL" clId="{8D58871E-ED66-4D16-96C1-F8897F95A665}" dt="2023-07-19T14:48:54.697" v="1886" actId="478"/>
          <ac:graphicFrameMkLst>
            <pc:docMk/>
            <pc:sldMk cId="3824062848" sldId="499"/>
            <ac:graphicFrameMk id="9" creationId="{5CC91C7B-A4D9-B3BA-AEF6-A7BDC40C945A}"/>
          </ac:graphicFrameMkLst>
        </pc:graphicFrameChg>
        <pc:graphicFrameChg chg="mod">
          <ac:chgData name="Manidi, Tommaso" userId="44adc9de-962f-414c-a8a7-fc00c1bc3679" providerId="ADAL" clId="{8D58871E-ED66-4D16-96C1-F8897F95A665}" dt="2023-07-19T15:07:59.524" v="2058" actId="207"/>
          <ac:graphicFrameMkLst>
            <pc:docMk/>
            <pc:sldMk cId="3824062848" sldId="499"/>
            <ac:graphicFrameMk id="10" creationId="{5CC91C7B-A4D9-B3BA-AEF6-A7BDC40C945A}"/>
          </ac:graphicFrameMkLst>
        </pc:graphicFrameChg>
        <pc:graphicFrameChg chg="add mod">
          <ac:chgData name="Manidi, Tommaso" userId="44adc9de-962f-414c-a8a7-fc00c1bc3679" providerId="ADAL" clId="{8D58871E-ED66-4D16-96C1-F8897F95A665}" dt="2023-07-19T14:50:57.560" v="1889" actId="1076"/>
          <ac:graphicFrameMkLst>
            <pc:docMk/>
            <pc:sldMk cId="3824062848" sldId="499"/>
            <ac:graphicFrameMk id="11" creationId="{6EB98DA0-A4C4-A864-C7C1-0CF3E384680E}"/>
          </ac:graphicFrameMkLst>
        </pc:graphicFrameChg>
      </pc:sldChg>
      <pc:sldChg chg="addSp modSp mod">
        <pc:chgData name="Manidi, Tommaso" userId="44adc9de-962f-414c-a8a7-fc00c1bc3679" providerId="ADAL" clId="{8D58871E-ED66-4D16-96C1-F8897F95A665}" dt="2023-07-19T14:59:12.762" v="2045" actId="1076"/>
        <pc:sldMkLst>
          <pc:docMk/>
          <pc:sldMk cId="2394493054" sldId="500"/>
        </pc:sldMkLst>
        <pc:spChg chg="add mod">
          <ac:chgData name="Manidi, Tommaso" userId="44adc9de-962f-414c-a8a7-fc00c1bc3679" providerId="ADAL" clId="{8D58871E-ED66-4D16-96C1-F8897F95A665}" dt="2023-07-19T14:59:12.762" v="2045" actId="1076"/>
          <ac:spMkLst>
            <pc:docMk/>
            <pc:sldMk cId="2394493054" sldId="500"/>
            <ac:spMk id="9" creationId="{EFAAEA73-B735-CD3D-C898-F51D16C112E6}"/>
          </ac:spMkLst>
        </pc:spChg>
      </pc:sldChg>
      <pc:sldChg chg="addSp delSp modSp mod">
        <pc:chgData name="Manidi, Tommaso" userId="44adc9de-962f-414c-a8a7-fc00c1bc3679" providerId="ADAL" clId="{8D58871E-ED66-4D16-96C1-F8897F95A665}" dt="2023-07-19T13:27:59.195" v="1813" actId="14100"/>
        <pc:sldMkLst>
          <pc:docMk/>
          <pc:sldMk cId="3199896905" sldId="1531"/>
        </pc:sldMkLst>
        <pc:spChg chg="del">
          <ac:chgData name="Manidi, Tommaso" userId="44adc9de-962f-414c-a8a7-fc00c1bc3679" providerId="ADAL" clId="{8D58871E-ED66-4D16-96C1-F8897F95A665}" dt="2023-07-19T13:14:51.954" v="1333" actId="478"/>
          <ac:spMkLst>
            <pc:docMk/>
            <pc:sldMk cId="3199896905" sldId="1531"/>
            <ac:spMk id="2" creationId="{00000000-0000-0000-0000-00000000000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3" creationId="{56D3DE9E-CEAB-2CE1-2939-1410E76804D8}"/>
          </ac:spMkLst>
        </pc:spChg>
        <pc:spChg chg="add mod">
          <ac:chgData name="Manidi, Tommaso" userId="44adc9de-962f-414c-a8a7-fc00c1bc3679" providerId="ADAL" clId="{8D58871E-ED66-4D16-96C1-F8897F95A665}" dt="2023-07-19T13:17:08.323" v="1425" actId="20577"/>
          <ac:spMkLst>
            <pc:docMk/>
            <pc:sldMk cId="3199896905" sldId="1531"/>
            <ac:spMk id="4" creationId="{63D7349E-7981-C96B-7D06-7DA60422745B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5" creationId="{1B618FF1-28F5-4C13-A7E0-AA40440F912A}"/>
          </ac:spMkLst>
        </pc:spChg>
        <pc:spChg chg="add del mod">
          <ac:chgData name="Manidi, Tommaso" userId="44adc9de-962f-414c-a8a7-fc00c1bc3679" providerId="ADAL" clId="{8D58871E-ED66-4D16-96C1-F8897F95A665}" dt="2023-07-19T13:21:16.569" v="1678" actId="478"/>
          <ac:spMkLst>
            <pc:docMk/>
            <pc:sldMk cId="3199896905" sldId="1531"/>
            <ac:spMk id="6" creationId="{B3C40082-A898-7031-FAB4-62CB0E300CF2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7" creationId="{00000000-0000-0000-0000-00000000000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8" creationId="{00000000-0000-0000-0000-00000000000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9" creationId="{00000000-0000-0000-0000-000000000000}"/>
          </ac:spMkLst>
        </pc:spChg>
        <pc:spChg chg="add mod">
          <ac:chgData name="Manidi, Tommaso" userId="44adc9de-962f-414c-a8a7-fc00c1bc3679" providerId="ADAL" clId="{8D58871E-ED66-4D16-96C1-F8897F95A665}" dt="2023-07-19T13:23:59.475" v="1774" actId="14100"/>
          <ac:spMkLst>
            <pc:docMk/>
            <pc:sldMk cId="3199896905" sldId="1531"/>
            <ac:spMk id="10" creationId="{5789DD09-91B4-1BBD-CC43-C56D86EC702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11" creationId="{00000000-0000-0000-0000-00000000000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12" creationId="{00000000-0000-0000-0000-000000000000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13" creationId="{00000000-0000-0000-0000-000000000000}"/>
          </ac:spMkLst>
        </pc:spChg>
        <pc:spChg chg="add mod">
          <ac:chgData name="Manidi, Tommaso" userId="44adc9de-962f-414c-a8a7-fc00c1bc3679" providerId="ADAL" clId="{8D58871E-ED66-4D16-96C1-F8897F95A665}" dt="2023-07-19T13:25:30.659" v="1794" actId="1582"/>
          <ac:spMkLst>
            <pc:docMk/>
            <pc:sldMk cId="3199896905" sldId="1531"/>
            <ac:spMk id="16" creationId="{F5E90772-9A38-1797-7A9A-BF9A617EE15D}"/>
          </ac:spMkLst>
        </pc:spChg>
        <pc:spChg chg="add mod">
          <ac:chgData name="Manidi, Tommaso" userId="44adc9de-962f-414c-a8a7-fc00c1bc3679" providerId="ADAL" clId="{8D58871E-ED66-4D16-96C1-F8897F95A665}" dt="2023-07-19T13:25:43.676" v="1796" actId="1076"/>
          <ac:spMkLst>
            <pc:docMk/>
            <pc:sldMk cId="3199896905" sldId="1531"/>
            <ac:spMk id="18" creationId="{FD8D78FB-53B3-2A6F-876E-5484A7B7207D}"/>
          </ac:spMkLst>
        </pc:spChg>
        <pc:spChg chg="add mod">
          <ac:chgData name="Manidi, Tommaso" userId="44adc9de-962f-414c-a8a7-fc00c1bc3679" providerId="ADAL" clId="{8D58871E-ED66-4D16-96C1-F8897F95A665}" dt="2023-07-19T13:25:56.552" v="1798" actId="1076"/>
          <ac:spMkLst>
            <pc:docMk/>
            <pc:sldMk cId="3199896905" sldId="1531"/>
            <ac:spMk id="19" creationId="{6078C481-2DA7-3055-D996-22A7879A3D2B}"/>
          </ac:spMkLst>
        </pc:spChg>
        <pc:spChg chg="add mod">
          <ac:chgData name="Manidi, Tommaso" userId="44adc9de-962f-414c-a8a7-fc00c1bc3679" providerId="ADAL" clId="{8D58871E-ED66-4D16-96C1-F8897F95A665}" dt="2023-07-19T13:26:14.805" v="1802" actId="1076"/>
          <ac:spMkLst>
            <pc:docMk/>
            <pc:sldMk cId="3199896905" sldId="1531"/>
            <ac:spMk id="20" creationId="{319C6FEB-7F8D-707E-EFC0-50F6827871EF}"/>
          </ac:spMkLst>
        </pc:spChg>
        <pc:spChg chg="add mod">
          <ac:chgData name="Manidi, Tommaso" userId="44adc9de-962f-414c-a8a7-fc00c1bc3679" providerId="ADAL" clId="{8D58871E-ED66-4D16-96C1-F8897F95A665}" dt="2023-07-19T13:27:03.981" v="1806" actId="1582"/>
          <ac:spMkLst>
            <pc:docMk/>
            <pc:sldMk cId="3199896905" sldId="1531"/>
            <ac:spMk id="21" creationId="{011FE0A2-E6AD-39A1-52E8-85211E3E2C8E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22" creationId="{2299EE87-E876-C13D-477A-2C168E9D95DF}"/>
          </ac:spMkLst>
        </pc:spChg>
        <pc:spChg chg="add mod">
          <ac:chgData name="Manidi, Tommaso" userId="44adc9de-962f-414c-a8a7-fc00c1bc3679" providerId="ADAL" clId="{8D58871E-ED66-4D16-96C1-F8897F95A665}" dt="2023-07-19T13:27:25.521" v="1808" actId="1076"/>
          <ac:spMkLst>
            <pc:docMk/>
            <pc:sldMk cId="3199896905" sldId="1531"/>
            <ac:spMk id="23" creationId="{DFCCF62D-8398-ED68-DF53-CE972BF56D71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24" creationId="{178D5EED-DED1-3F55-03DC-9FF73F5B088D}"/>
          </ac:spMkLst>
        </pc:spChg>
        <pc:spChg chg="add mod">
          <ac:chgData name="Manidi, Tommaso" userId="44adc9de-962f-414c-a8a7-fc00c1bc3679" providerId="ADAL" clId="{8D58871E-ED66-4D16-96C1-F8897F95A665}" dt="2023-07-19T13:27:38.117" v="1810" actId="1076"/>
          <ac:spMkLst>
            <pc:docMk/>
            <pc:sldMk cId="3199896905" sldId="1531"/>
            <ac:spMk id="26" creationId="{94DFDEB6-006E-BA95-66CD-DD1E286393D0}"/>
          </ac:spMkLst>
        </pc:spChg>
        <pc:spChg chg="add mod">
          <ac:chgData name="Manidi, Tommaso" userId="44adc9de-962f-414c-a8a7-fc00c1bc3679" providerId="ADAL" clId="{8D58871E-ED66-4D16-96C1-F8897F95A665}" dt="2023-07-19T13:27:59.195" v="1813" actId="14100"/>
          <ac:spMkLst>
            <pc:docMk/>
            <pc:sldMk cId="3199896905" sldId="1531"/>
            <ac:spMk id="27" creationId="{B07F7889-AEB1-CB52-68F2-59F7AB399541}"/>
          </ac:spMkLst>
        </pc:spChg>
        <pc:spChg chg="del">
          <ac:chgData name="Manidi, Tommaso" userId="44adc9de-962f-414c-a8a7-fc00c1bc3679" providerId="ADAL" clId="{8D58871E-ED66-4D16-96C1-F8897F95A665}" dt="2023-07-19T13:14:56.500" v="1334" actId="478"/>
          <ac:spMkLst>
            <pc:docMk/>
            <pc:sldMk cId="3199896905" sldId="1531"/>
            <ac:spMk id="48" creationId="{F9A0CF7F-3228-47A6-BE5F-30B9B1439E56}"/>
          </ac:spMkLst>
        </pc:spChg>
        <pc:picChg chg="add mod">
          <ac:chgData name="Manidi, Tommaso" userId="44adc9de-962f-414c-a8a7-fc00c1bc3679" providerId="ADAL" clId="{8D58871E-ED66-4D16-96C1-F8897F95A665}" dt="2023-07-19T13:23:41.198" v="1762" actId="1076"/>
          <ac:picMkLst>
            <pc:docMk/>
            <pc:sldMk cId="3199896905" sldId="1531"/>
            <ac:picMk id="15" creationId="{5C472F4C-2EF0-10CC-57D5-91395DD0DA93}"/>
          </ac:picMkLst>
        </pc:picChg>
        <pc:picChg chg="mod modCrop">
          <ac:chgData name="Manidi, Tommaso" userId="44adc9de-962f-414c-a8a7-fc00c1bc3679" providerId="ADAL" clId="{8D58871E-ED66-4D16-96C1-F8897F95A665}" dt="2023-07-19T13:26:02.924" v="1801" actId="1076"/>
          <ac:picMkLst>
            <pc:docMk/>
            <pc:sldMk cId="3199896905" sldId="1531"/>
            <ac:picMk id="17" creationId="{10753836-5C3A-4B25-0D60-4E864303182C}"/>
          </ac:picMkLst>
        </pc:picChg>
        <pc:picChg chg="del">
          <ac:chgData name="Manidi, Tommaso" userId="44adc9de-962f-414c-a8a7-fc00c1bc3679" providerId="ADAL" clId="{8D58871E-ED66-4D16-96C1-F8897F95A665}" dt="2023-07-19T13:14:56.500" v="1334" actId="478"/>
          <ac:picMkLst>
            <pc:docMk/>
            <pc:sldMk cId="3199896905" sldId="1531"/>
            <ac:picMk id="25" creationId="{E9B22B4A-A6FB-6482-C542-58BAE15D00C6}"/>
          </ac:picMkLst>
        </pc:picChg>
      </pc:sldChg>
      <pc:sldChg chg="addSp modSp mod">
        <pc:chgData name="Manidi, Tommaso" userId="44adc9de-962f-414c-a8a7-fc00c1bc3679" providerId="ADAL" clId="{8D58871E-ED66-4D16-96C1-F8897F95A665}" dt="2023-07-19T14:57:31.376" v="2003" actId="1076"/>
        <pc:sldMkLst>
          <pc:docMk/>
          <pc:sldMk cId="1972835333" sldId="1532"/>
        </pc:sldMkLst>
        <pc:spChg chg="add mod">
          <ac:chgData name="Manidi, Tommaso" userId="44adc9de-962f-414c-a8a7-fc00c1bc3679" providerId="ADAL" clId="{8D58871E-ED66-4D16-96C1-F8897F95A665}" dt="2023-07-19T14:53:16.833" v="1935" actId="14100"/>
          <ac:spMkLst>
            <pc:docMk/>
            <pc:sldMk cId="1972835333" sldId="1532"/>
            <ac:spMk id="4" creationId="{5AB395F9-E1D9-27E3-8F9B-13FCDA84B8C5}"/>
          </ac:spMkLst>
        </pc:spChg>
        <pc:spChg chg="add mod">
          <ac:chgData name="Manidi, Tommaso" userId="44adc9de-962f-414c-a8a7-fc00c1bc3679" providerId="ADAL" clId="{8D58871E-ED66-4D16-96C1-F8897F95A665}" dt="2023-07-19T14:54:04.762" v="1949" actId="20577"/>
          <ac:spMkLst>
            <pc:docMk/>
            <pc:sldMk cId="1972835333" sldId="1532"/>
            <ac:spMk id="10" creationId="{2713F8F9-EEAC-C425-0A94-9136A2B9AA31}"/>
          </ac:spMkLst>
        </pc:spChg>
        <pc:spChg chg="add mod">
          <ac:chgData name="Manidi, Tommaso" userId="44adc9de-962f-414c-a8a7-fc00c1bc3679" providerId="ADAL" clId="{8D58871E-ED66-4D16-96C1-F8897F95A665}" dt="2023-07-19T14:54:30.308" v="1965" actId="20577"/>
          <ac:spMkLst>
            <pc:docMk/>
            <pc:sldMk cId="1972835333" sldId="1532"/>
            <ac:spMk id="14" creationId="{17511991-83DF-4E7D-CCCC-F1A96AD95154}"/>
          </ac:spMkLst>
        </pc:spChg>
        <pc:spChg chg="add mod">
          <ac:chgData name="Manidi, Tommaso" userId="44adc9de-962f-414c-a8a7-fc00c1bc3679" providerId="ADAL" clId="{8D58871E-ED66-4D16-96C1-F8897F95A665}" dt="2023-07-19T14:57:13.469" v="1993" actId="20577"/>
          <ac:spMkLst>
            <pc:docMk/>
            <pc:sldMk cId="1972835333" sldId="1532"/>
            <ac:spMk id="15" creationId="{340191C7-1CB1-A6F5-E14B-155B6F3E95E1}"/>
          </ac:spMkLst>
        </pc:spChg>
        <pc:spChg chg="add mod">
          <ac:chgData name="Manidi, Tommaso" userId="44adc9de-962f-414c-a8a7-fc00c1bc3679" providerId="ADAL" clId="{8D58871E-ED66-4D16-96C1-F8897F95A665}" dt="2023-07-19T14:57:31.376" v="2003" actId="1076"/>
          <ac:spMkLst>
            <pc:docMk/>
            <pc:sldMk cId="1972835333" sldId="1532"/>
            <ac:spMk id="16" creationId="{9D385BAE-3D8B-4212-D579-A867866CD061}"/>
          </ac:spMkLst>
        </pc:spChg>
      </pc:sldChg>
      <pc:sldChg chg="addSp delSp modSp add mod ord">
        <pc:chgData name="Manidi, Tommaso" userId="44adc9de-962f-414c-a8a7-fc00c1bc3679" providerId="ADAL" clId="{8D58871E-ED66-4D16-96C1-F8897F95A665}" dt="2023-07-19T13:01:26.817" v="1146"/>
        <pc:sldMkLst>
          <pc:docMk/>
          <pc:sldMk cId="175795100" sldId="1534"/>
        </pc:sldMkLst>
        <pc:spChg chg="mod">
          <ac:chgData name="Manidi, Tommaso" userId="44adc9de-962f-414c-a8a7-fc00c1bc3679" providerId="ADAL" clId="{8D58871E-ED66-4D16-96C1-F8897F95A665}" dt="2023-07-19T13:01:22.977" v="1144" actId="20577"/>
          <ac:spMkLst>
            <pc:docMk/>
            <pc:sldMk cId="175795100" sldId="1534"/>
            <ac:spMk id="3" creationId="{8000E394-4E2D-4B62-A320-91DBA4A0A136}"/>
          </ac:spMkLst>
        </pc:spChg>
        <pc:spChg chg="mod">
          <ac:chgData name="Manidi, Tommaso" userId="44adc9de-962f-414c-a8a7-fc00c1bc3679" providerId="ADAL" clId="{8D58871E-ED66-4D16-96C1-F8897F95A665}" dt="2023-07-19T12:58:35.219" v="1072" actId="207"/>
          <ac:spMkLst>
            <pc:docMk/>
            <pc:sldMk cId="175795100" sldId="1534"/>
            <ac:spMk id="5" creationId="{4ADD4015-AF14-4F1F-86BE-5C827C4DFF55}"/>
          </ac:spMkLst>
        </pc:spChg>
        <pc:spChg chg="mod">
          <ac:chgData name="Manidi, Tommaso" userId="44adc9de-962f-414c-a8a7-fc00c1bc3679" providerId="ADAL" clId="{8D58871E-ED66-4D16-96C1-F8897F95A665}" dt="2023-07-19T12:59:31.673" v="1100" actId="207"/>
          <ac:spMkLst>
            <pc:docMk/>
            <pc:sldMk cId="175795100" sldId="1534"/>
            <ac:spMk id="6" creationId="{F05AA7DD-1F65-46CE-B543-728AEBC5462A}"/>
          </ac:spMkLst>
        </pc:spChg>
        <pc:spChg chg="add del">
          <ac:chgData name="Manidi, Tommaso" userId="44adc9de-962f-414c-a8a7-fc00c1bc3679" providerId="ADAL" clId="{8D58871E-ED66-4D16-96C1-F8897F95A665}" dt="2023-07-19T12:32:30.519" v="5" actId="478"/>
          <ac:spMkLst>
            <pc:docMk/>
            <pc:sldMk cId="175795100" sldId="1534"/>
            <ac:spMk id="7" creationId="{732537F1-FC31-479A-A989-F8CFF546041E}"/>
          </ac:spMkLst>
        </pc:spChg>
        <pc:spChg chg="add del">
          <ac:chgData name="Manidi, Tommaso" userId="44adc9de-962f-414c-a8a7-fc00c1bc3679" providerId="ADAL" clId="{8D58871E-ED66-4D16-96C1-F8897F95A665}" dt="2023-07-19T12:32:30.519" v="5" actId="478"/>
          <ac:spMkLst>
            <pc:docMk/>
            <pc:sldMk cId="175795100" sldId="1534"/>
            <ac:spMk id="8" creationId="{92704AC9-638F-4630-A5C2-9E86623854C9}"/>
          </ac:spMkLst>
        </pc:spChg>
        <pc:spChg chg="mod">
          <ac:chgData name="Manidi, Tommaso" userId="44adc9de-962f-414c-a8a7-fc00c1bc3679" providerId="ADAL" clId="{8D58871E-ED66-4D16-96C1-F8897F95A665}" dt="2023-07-19T12:57:49.525" v="1063" actId="207"/>
          <ac:spMkLst>
            <pc:docMk/>
            <pc:sldMk cId="175795100" sldId="1534"/>
            <ac:spMk id="9" creationId="{6E54B2F5-BE3B-4B01-9E92-AEA4078DC255}"/>
          </ac:spMkLst>
        </pc:spChg>
        <pc:spChg chg="del mod">
          <ac:chgData name="Manidi, Tommaso" userId="44adc9de-962f-414c-a8a7-fc00c1bc3679" providerId="ADAL" clId="{8D58871E-ED66-4D16-96C1-F8897F95A665}" dt="2023-07-19T12:48:01.146" v="438" actId="478"/>
          <ac:spMkLst>
            <pc:docMk/>
            <pc:sldMk cId="175795100" sldId="1534"/>
            <ac:spMk id="10" creationId="{6F23F2D8-D4B0-40A8-BEB4-9B2F61A10247}"/>
          </ac:spMkLst>
        </pc:spChg>
        <pc:spChg chg="mod">
          <ac:chgData name="Manidi, Tommaso" userId="44adc9de-962f-414c-a8a7-fc00c1bc3679" providerId="ADAL" clId="{8D58871E-ED66-4D16-96C1-F8897F95A665}" dt="2023-07-19T12:54:37.365" v="990" actId="1036"/>
          <ac:spMkLst>
            <pc:docMk/>
            <pc:sldMk cId="175795100" sldId="1534"/>
            <ac:spMk id="11" creationId="{F15BC692-5F97-4942-8E59-330D5B56B187}"/>
          </ac:spMkLst>
        </pc:spChg>
        <pc:spChg chg="del mod">
          <ac:chgData name="Manidi, Tommaso" userId="44adc9de-962f-414c-a8a7-fc00c1bc3679" providerId="ADAL" clId="{8D58871E-ED66-4D16-96C1-F8897F95A665}" dt="2023-07-19T12:48:01.146" v="438" actId="478"/>
          <ac:spMkLst>
            <pc:docMk/>
            <pc:sldMk cId="175795100" sldId="1534"/>
            <ac:spMk id="13" creationId="{5197A0EF-FE20-42F4-993B-7DA9048C6034}"/>
          </ac:spMkLst>
        </pc:spChg>
        <pc:spChg chg="add del">
          <ac:chgData name="Manidi, Tommaso" userId="44adc9de-962f-414c-a8a7-fc00c1bc3679" providerId="ADAL" clId="{8D58871E-ED66-4D16-96C1-F8897F95A665}" dt="2023-07-19T12:32:34.325" v="6" actId="478"/>
          <ac:spMkLst>
            <pc:docMk/>
            <pc:sldMk cId="175795100" sldId="1534"/>
            <ac:spMk id="14" creationId="{8A431013-340D-4AC3-835E-641B09A5BA5C}"/>
          </ac:spMkLst>
        </pc:spChg>
        <pc:spChg chg="add del">
          <ac:chgData name="Manidi, Tommaso" userId="44adc9de-962f-414c-a8a7-fc00c1bc3679" providerId="ADAL" clId="{8D58871E-ED66-4D16-96C1-F8897F95A665}" dt="2023-07-19T12:32:30.519" v="5" actId="478"/>
          <ac:spMkLst>
            <pc:docMk/>
            <pc:sldMk cId="175795100" sldId="1534"/>
            <ac:spMk id="15" creationId="{5B04F00F-7E5C-4422-8E60-18FB86AAA0E9}"/>
          </ac:spMkLst>
        </pc:spChg>
        <pc:spChg chg="mod">
          <ac:chgData name="Manidi, Tommaso" userId="44adc9de-962f-414c-a8a7-fc00c1bc3679" providerId="ADAL" clId="{8D58871E-ED66-4D16-96C1-F8897F95A665}" dt="2023-07-19T13:00:12.810" v="1114" actId="1036"/>
          <ac:spMkLst>
            <pc:docMk/>
            <pc:sldMk cId="175795100" sldId="1534"/>
            <ac:spMk id="21" creationId="{E2F9F1B9-DD51-4CB5-874C-689FC7E5CCFF}"/>
          </ac:spMkLst>
        </pc:spChg>
        <pc:spChg chg="mod">
          <ac:chgData name="Manidi, Tommaso" userId="44adc9de-962f-414c-a8a7-fc00c1bc3679" providerId="ADAL" clId="{8D58871E-ED66-4D16-96C1-F8897F95A665}" dt="2023-07-19T12:59:40.896" v="1102" actId="207"/>
          <ac:spMkLst>
            <pc:docMk/>
            <pc:sldMk cId="175795100" sldId="1534"/>
            <ac:spMk id="22" creationId="{715F83E2-D551-4C3E-A453-3E6025702CFF}"/>
          </ac:spMkLst>
        </pc:spChg>
        <pc:spChg chg="del mod">
          <ac:chgData name="Manidi, Tommaso" userId="44adc9de-962f-414c-a8a7-fc00c1bc3679" providerId="ADAL" clId="{8D58871E-ED66-4D16-96C1-F8897F95A665}" dt="2023-07-19T12:48:01.146" v="438" actId="478"/>
          <ac:spMkLst>
            <pc:docMk/>
            <pc:sldMk cId="175795100" sldId="1534"/>
            <ac:spMk id="23" creationId="{EDA9F608-FA77-4229-A818-5345D65D9757}"/>
          </ac:spMkLst>
        </pc:spChg>
        <pc:spChg chg="add del">
          <ac:chgData name="Manidi, Tommaso" userId="44adc9de-962f-414c-a8a7-fc00c1bc3679" providerId="ADAL" clId="{8D58871E-ED66-4D16-96C1-F8897F95A665}" dt="2023-07-19T12:32:30.519" v="5" actId="478"/>
          <ac:spMkLst>
            <pc:docMk/>
            <pc:sldMk cId="175795100" sldId="1534"/>
            <ac:spMk id="24" creationId="{4431A800-68A9-4087-B205-FD88B23470D6}"/>
          </ac:spMkLst>
        </pc:spChg>
        <pc:spChg chg="add del">
          <ac:chgData name="Manidi, Tommaso" userId="44adc9de-962f-414c-a8a7-fc00c1bc3679" providerId="ADAL" clId="{8D58871E-ED66-4D16-96C1-F8897F95A665}" dt="2023-07-19T12:32:36.362" v="7" actId="478"/>
          <ac:spMkLst>
            <pc:docMk/>
            <pc:sldMk cId="175795100" sldId="1534"/>
            <ac:spMk id="25" creationId="{8419BDCE-F30A-46E9-B32F-4A36B6D87D2B}"/>
          </ac:spMkLst>
        </pc:spChg>
        <pc:spChg chg="mod">
          <ac:chgData name="Manidi, Tommaso" userId="44adc9de-962f-414c-a8a7-fc00c1bc3679" providerId="ADAL" clId="{8D58871E-ED66-4D16-96C1-F8897F95A665}" dt="2023-07-19T12:54:29.243" v="980" actId="14100"/>
          <ac:spMkLst>
            <pc:docMk/>
            <pc:sldMk cId="175795100" sldId="1534"/>
            <ac:spMk id="40" creationId="{F34575F0-0251-4732-ABC4-839103B91150}"/>
          </ac:spMkLst>
        </pc:spChg>
        <pc:spChg chg="mod">
          <ac:chgData name="Manidi, Tommaso" userId="44adc9de-962f-414c-a8a7-fc00c1bc3679" providerId="ADAL" clId="{8D58871E-ED66-4D16-96C1-F8897F95A665}" dt="2023-07-19T12:57:52.675" v="1064" actId="207"/>
          <ac:spMkLst>
            <pc:docMk/>
            <pc:sldMk cId="175795100" sldId="1534"/>
            <ac:spMk id="41" creationId="{671B7529-57BF-4089-B51A-283C7C1DB8A3}"/>
          </ac:spMkLst>
        </pc:spChg>
        <pc:spChg chg="mod">
          <ac:chgData name="Manidi, Tommaso" userId="44adc9de-962f-414c-a8a7-fc00c1bc3679" providerId="ADAL" clId="{8D58871E-ED66-4D16-96C1-F8897F95A665}" dt="2023-07-19T13:00:05.378" v="1109" actId="1036"/>
          <ac:spMkLst>
            <pc:docMk/>
            <pc:sldMk cId="175795100" sldId="1534"/>
            <ac:spMk id="44" creationId="{D6055D75-8BB2-46E2-86CE-1EBE09D6DBEC}"/>
          </ac:spMkLst>
        </pc:spChg>
        <pc:spChg chg="mod topLvl">
          <ac:chgData name="Manidi, Tommaso" userId="44adc9de-962f-414c-a8a7-fc00c1bc3679" providerId="ADAL" clId="{8D58871E-ED66-4D16-96C1-F8897F95A665}" dt="2023-07-19T12:58:59.138" v="1076" actId="164"/>
          <ac:spMkLst>
            <pc:docMk/>
            <pc:sldMk cId="175795100" sldId="1534"/>
            <ac:spMk id="55" creationId="{1ACE3429-A79B-4DE3-9325-60BE5284E9A9}"/>
          </ac:spMkLst>
        </pc:spChg>
        <pc:spChg chg="mod topLvl">
          <ac:chgData name="Manidi, Tommaso" userId="44adc9de-962f-414c-a8a7-fc00c1bc3679" providerId="ADAL" clId="{8D58871E-ED66-4D16-96C1-F8897F95A665}" dt="2023-07-19T13:00:39.075" v="1121" actId="113"/>
          <ac:spMkLst>
            <pc:docMk/>
            <pc:sldMk cId="175795100" sldId="1534"/>
            <ac:spMk id="56" creationId="{D2104C41-5644-43CA-8FCC-B2CD615C882E}"/>
          </ac:spMkLst>
        </pc:spChg>
        <pc:spChg chg="del topLvl">
          <ac:chgData name="Manidi, Tommaso" userId="44adc9de-962f-414c-a8a7-fc00c1bc3679" providerId="ADAL" clId="{8D58871E-ED66-4D16-96C1-F8897F95A665}" dt="2023-07-19T12:34:55.282" v="120" actId="478"/>
          <ac:spMkLst>
            <pc:docMk/>
            <pc:sldMk cId="175795100" sldId="1534"/>
            <ac:spMk id="58" creationId="{13DD8714-ABB0-4B99-88B1-625204592736}"/>
          </ac:spMkLst>
        </pc:spChg>
        <pc:spChg chg="mod topLvl">
          <ac:chgData name="Manidi, Tommaso" userId="44adc9de-962f-414c-a8a7-fc00c1bc3679" providerId="ADAL" clId="{8D58871E-ED66-4D16-96C1-F8897F95A665}" dt="2023-07-19T12:58:09.965" v="1068" actId="403"/>
          <ac:spMkLst>
            <pc:docMk/>
            <pc:sldMk cId="175795100" sldId="1534"/>
            <ac:spMk id="59" creationId="{CDF8A2BB-2702-4346-9974-8DEC6F88C01A}"/>
          </ac:spMkLst>
        </pc:spChg>
        <pc:spChg chg="mod">
          <ac:chgData name="Manidi, Tommaso" userId="44adc9de-962f-414c-a8a7-fc00c1bc3679" providerId="ADAL" clId="{8D58871E-ED66-4D16-96C1-F8897F95A665}" dt="2023-07-19T13:00:31.587" v="1118" actId="207"/>
          <ac:spMkLst>
            <pc:docMk/>
            <pc:sldMk cId="175795100" sldId="1534"/>
            <ac:spMk id="67" creationId="{DD93D8FF-CCFF-4318-BFD7-6D2226153FE4}"/>
          </ac:spMkLst>
        </pc:spChg>
        <pc:grpChg chg="del mod">
          <ac:chgData name="Manidi, Tommaso" userId="44adc9de-962f-414c-a8a7-fc00c1bc3679" providerId="ADAL" clId="{8D58871E-ED66-4D16-96C1-F8897F95A665}" dt="2023-07-19T12:57:11.782" v="1054" actId="478"/>
          <ac:grpSpMkLst>
            <pc:docMk/>
            <pc:sldMk cId="175795100" sldId="1534"/>
            <ac:grpSpMk id="33" creationId="{F2C57186-AE36-45AE-8909-78EA40FC7A48}"/>
          </ac:grpSpMkLst>
        </pc:grpChg>
        <pc:grpChg chg="del mod">
          <ac:chgData name="Manidi, Tommaso" userId="44adc9de-962f-414c-a8a7-fc00c1bc3679" providerId="ADAL" clId="{8D58871E-ED66-4D16-96C1-F8897F95A665}" dt="2023-07-19T12:48:01.146" v="438" actId="478"/>
          <ac:grpSpMkLst>
            <pc:docMk/>
            <pc:sldMk cId="175795100" sldId="1534"/>
            <ac:grpSpMk id="45" creationId="{64FE7A00-A4F4-4A5A-AE7B-A3F9BC01D2B9}"/>
          </ac:grpSpMkLst>
        </pc:grpChg>
        <pc:grpChg chg="del mod">
          <ac:chgData name="Manidi, Tommaso" userId="44adc9de-962f-414c-a8a7-fc00c1bc3679" providerId="ADAL" clId="{8D58871E-ED66-4D16-96C1-F8897F95A665}" dt="2023-07-19T12:39:24.023" v="320" actId="478"/>
          <ac:grpSpMkLst>
            <pc:docMk/>
            <pc:sldMk cId="175795100" sldId="1534"/>
            <ac:grpSpMk id="51" creationId="{461B8A8C-F34C-4DCF-A5BA-3665CAEFAB9A}"/>
          </ac:grpSpMkLst>
        </pc:grpChg>
        <pc:grpChg chg="del mod">
          <ac:chgData name="Manidi, Tommaso" userId="44adc9de-962f-414c-a8a7-fc00c1bc3679" providerId="ADAL" clId="{8D58871E-ED66-4D16-96C1-F8897F95A665}" dt="2023-07-19T12:58:55.432" v="1075" actId="165"/>
          <ac:grpSpMkLst>
            <pc:docMk/>
            <pc:sldMk cId="175795100" sldId="1534"/>
            <ac:grpSpMk id="54" creationId="{6E858C21-CAA6-47B4-9046-6E38B4BFC1D1}"/>
          </ac:grpSpMkLst>
        </pc:grpChg>
        <pc:grpChg chg="del mod">
          <ac:chgData name="Manidi, Tommaso" userId="44adc9de-962f-414c-a8a7-fc00c1bc3679" providerId="ADAL" clId="{8D58871E-ED66-4D16-96C1-F8897F95A665}" dt="2023-07-19T12:34:55.282" v="120" actId="478"/>
          <ac:grpSpMkLst>
            <pc:docMk/>
            <pc:sldMk cId="175795100" sldId="1534"/>
            <ac:grpSpMk id="57" creationId="{4A97D749-BA73-487E-943E-3591DA8A9BDD}"/>
          </ac:grpSpMkLst>
        </pc:grpChg>
        <pc:grpChg chg="add del">
          <ac:chgData name="Manidi, Tommaso" userId="44adc9de-962f-414c-a8a7-fc00c1bc3679" providerId="ADAL" clId="{8D58871E-ED66-4D16-96C1-F8897F95A665}" dt="2023-07-19T12:32:30.519" v="5" actId="478"/>
          <ac:grpSpMkLst>
            <pc:docMk/>
            <pc:sldMk cId="175795100" sldId="1534"/>
            <ac:grpSpMk id="60" creationId="{184AE9B9-F9DC-48B4-9C32-B233E4AC0ABC}"/>
          </ac:grpSpMkLst>
        </pc:grpChg>
        <pc:grpChg chg="add del">
          <ac:chgData name="Manidi, Tommaso" userId="44adc9de-962f-414c-a8a7-fc00c1bc3679" providerId="ADAL" clId="{8D58871E-ED66-4D16-96C1-F8897F95A665}" dt="2023-07-19T12:32:30.519" v="5" actId="478"/>
          <ac:grpSpMkLst>
            <pc:docMk/>
            <pc:sldMk cId="175795100" sldId="1534"/>
            <ac:grpSpMk id="63" creationId="{4389477C-0E5B-439A-A54D-BC3382401771}"/>
          </ac:grpSpMkLst>
        </pc:grpChg>
        <pc:grpChg chg="add mod">
          <ac:chgData name="Manidi, Tommaso" userId="44adc9de-962f-414c-a8a7-fc00c1bc3679" providerId="ADAL" clId="{8D58871E-ED66-4D16-96C1-F8897F95A665}" dt="2023-07-19T12:58:59.138" v="1076" actId="164"/>
          <ac:grpSpMkLst>
            <pc:docMk/>
            <pc:sldMk cId="175795100" sldId="1534"/>
            <ac:grpSpMk id="68" creationId="{EAA551FE-C146-E3EC-4937-A50F32E66B71}"/>
          </ac:grpSpMkLst>
        </pc:grpChg>
        <pc:picChg chg="add del">
          <ac:chgData name="Manidi, Tommaso" userId="44adc9de-962f-414c-a8a7-fc00c1bc3679" providerId="ADAL" clId="{8D58871E-ED66-4D16-96C1-F8897F95A665}" dt="2023-07-19T12:32:30.519" v="5" actId="478"/>
          <ac:picMkLst>
            <pc:docMk/>
            <pc:sldMk cId="175795100" sldId="1534"/>
            <ac:picMk id="26" creationId="{D685E90E-4992-4EF4-B96C-D81E29566C5B}"/>
          </ac:picMkLst>
        </pc:picChg>
        <pc:picChg chg="mod">
          <ac:chgData name="Manidi, Tommaso" userId="44adc9de-962f-414c-a8a7-fc00c1bc3679" providerId="ADAL" clId="{8D58871E-ED66-4D16-96C1-F8897F95A665}" dt="2023-07-19T12:40:47.546" v="430" actId="1036"/>
          <ac:picMkLst>
            <pc:docMk/>
            <pc:sldMk cId="175795100" sldId="1534"/>
            <ac:picMk id="27" creationId="{4CBD852E-B236-1C5E-3A50-5130DA659A8E}"/>
          </ac:picMkLst>
        </pc:picChg>
        <pc:picChg chg="del mod">
          <ac:chgData name="Manidi, Tommaso" userId="44adc9de-962f-414c-a8a7-fc00c1bc3679" providerId="ADAL" clId="{8D58871E-ED66-4D16-96C1-F8897F95A665}" dt="2023-07-19T12:53:06.513" v="883" actId="478"/>
          <ac:picMkLst>
            <pc:docMk/>
            <pc:sldMk cId="175795100" sldId="1534"/>
            <ac:picMk id="30" creationId="{7AD2E26E-285C-471D-8943-1CAA0A7103C5}"/>
          </ac:picMkLst>
        </pc:picChg>
        <pc:picChg chg="add mod">
          <ac:chgData name="Manidi, Tommaso" userId="44adc9de-962f-414c-a8a7-fc00c1bc3679" providerId="ADAL" clId="{8D58871E-ED66-4D16-96C1-F8897F95A665}" dt="2023-07-19T12:53:14.025" v="884" actId="1076"/>
          <ac:picMkLst>
            <pc:docMk/>
            <pc:sldMk cId="175795100" sldId="1534"/>
            <ac:picMk id="31" creationId="{8162DD51-E0D3-B392-46C7-8815EAA6BA47}"/>
          </ac:picMkLst>
        </pc:picChg>
        <pc:picChg chg="del mod">
          <ac:chgData name="Manidi, Tommaso" userId="44adc9de-962f-414c-a8a7-fc00c1bc3679" providerId="ADAL" clId="{8D58871E-ED66-4D16-96C1-F8897F95A665}" dt="2023-07-19T12:55:12.768" v="991" actId="478"/>
          <ac:picMkLst>
            <pc:docMk/>
            <pc:sldMk cId="175795100" sldId="1534"/>
            <ac:picMk id="42" creationId="{7A130041-C1F7-47CB-BD2A-BA97A075D6C3}"/>
          </ac:picMkLst>
        </pc:picChg>
        <pc:picChg chg="del mod">
          <ac:chgData name="Manidi, Tommaso" userId="44adc9de-962f-414c-a8a7-fc00c1bc3679" providerId="ADAL" clId="{8D58871E-ED66-4D16-96C1-F8897F95A665}" dt="2023-07-19T12:48:01.146" v="438" actId="478"/>
          <ac:picMkLst>
            <pc:docMk/>
            <pc:sldMk cId="175795100" sldId="1534"/>
            <ac:picMk id="43" creationId="{8A984C21-EA15-4FDE-9973-439F6275B145}"/>
          </ac:picMkLst>
        </pc:picChg>
        <pc:picChg chg="add mod">
          <ac:chgData name="Manidi, Tommaso" userId="44adc9de-962f-414c-a8a7-fc00c1bc3679" providerId="ADAL" clId="{8D58871E-ED66-4D16-96C1-F8897F95A665}" dt="2023-07-19T12:55:34.401" v="1007" actId="1036"/>
          <ac:picMkLst>
            <pc:docMk/>
            <pc:sldMk cId="175795100" sldId="1534"/>
            <ac:picMk id="48" creationId="{1F16AAB9-E8AC-ED6C-746E-169D4739101D}"/>
          </ac:picMkLst>
        </pc:picChg>
        <pc:picChg chg="add mod">
          <ac:chgData name="Manidi, Tommaso" userId="44adc9de-962f-414c-a8a7-fc00c1bc3679" providerId="ADAL" clId="{8D58871E-ED66-4D16-96C1-F8897F95A665}" dt="2023-07-19T12:57:26.426" v="1058" actId="1076"/>
          <ac:picMkLst>
            <pc:docMk/>
            <pc:sldMk cId="175795100" sldId="1534"/>
            <ac:picMk id="50" creationId="{FBF4353A-1281-28DB-50FB-BF69D5E8027D}"/>
          </ac:picMkLst>
        </pc:picChg>
        <pc:picChg chg="add del">
          <ac:chgData name="Manidi, Tommaso" userId="44adc9de-962f-414c-a8a7-fc00c1bc3679" providerId="ADAL" clId="{8D58871E-ED66-4D16-96C1-F8897F95A665}" dt="2023-07-19T12:32:30.519" v="5" actId="478"/>
          <ac:picMkLst>
            <pc:docMk/>
            <pc:sldMk cId="175795100" sldId="1534"/>
            <ac:picMk id="66" creationId="{86A0FD05-B436-4BD3-9BA4-0C4441EE7696}"/>
          </ac:picMkLst>
        </pc:picChg>
        <pc:picChg chg="add del">
          <ac:chgData name="Manidi, Tommaso" userId="44adc9de-962f-414c-a8a7-fc00c1bc3679" providerId="ADAL" clId="{8D58871E-ED66-4D16-96C1-F8897F95A665}" dt="2023-07-19T12:32:30.519" v="5" actId="478"/>
          <ac:picMkLst>
            <pc:docMk/>
            <pc:sldMk cId="175795100" sldId="1534"/>
            <ac:picMk id="77" creationId="{46B54824-98F9-1BA6-E810-6A878AB6AD35}"/>
          </ac:picMkLst>
        </pc:picChg>
        <pc:cxnChg chg="mod">
          <ac:chgData name="Manidi, Tommaso" userId="44adc9de-962f-414c-a8a7-fc00c1bc3679" providerId="ADAL" clId="{8D58871E-ED66-4D16-96C1-F8897F95A665}" dt="2023-07-19T12:48:57.113" v="572" actId="1038"/>
          <ac:cxnSpMkLst>
            <pc:docMk/>
            <pc:sldMk cId="175795100" sldId="1534"/>
            <ac:cxnSpMk id="4" creationId="{3AC73D24-AE1D-47E1-8E0C-33305C21E4DA}"/>
          </ac:cxnSpMkLst>
        </pc:cxnChg>
        <pc:cxnChg chg="mod">
          <ac:chgData name="Manidi, Tommaso" userId="44adc9de-962f-414c-a8a7-fc00c1bc3679" providerId="ADAL" clId="{8D58871E-ED66-4D16-96C1-F8897F95A665}" dt="2023-07-19T12:50:44.647" v="858" actId="14100"/>
          <ac:cxnSpMkLst>
            <pc:docMk/>
            <pc:sldMk cId="175795100" sldId="1534"/>
            <ac:cxnSpMk id="16" creationId="{2F074ADF-A744-402C-85C1-FF51001B213E}"/>
          </ac:cxnSpMkLst>
        </pc:cxnChg>
        <pc:cxnChg chg="mod">
          <ac:chgData name="Manidi, Tommaso" userId="44adc9de-962f-414c-a8a7-fc00c1bc3679" providerId="ADAL" clId="{8D58871E-ED66-4D16-96C1-F8897F95A665}" dt="2023-07-19T12:50:40.498" v="857" actId="14100"/>
          <ac:cxnSpMkLst>
            <pc:docMk/>
            <pc:sldMk cId="175795100" sldId="1534"/>
            <ac:cxnSpMk id="17" creationId="{D631C459-4188-4C97-9A85-F92052549933}"/>
          </ac:cxnSpMkLst>
        </pc:cxnChg>
        <pc:cxnChg chg="del mod">
          <ac:chgData name="Manidi, Tommaso" userId="44adc9de-962f-414c-a8a7-fc00c1bc3679" providerId="ADAL" clId="{8D58871E-ED66-4D16-96C1-F8897F95A665}" dt="2023-07-19T12:48:04.175" v="439" actId="478"/>
          <ac:cxnSpMkLst>
            <pc:docMk/>
            <pc:sldMk cId="175795100" sldId="1534"/>
            <ac:cxnSpMk id="18" creationId="{56AB479F-B09D-42C9-9C40-F621156A1D8C}"/>
          </ac:cxnSpMkLst>
        </pc:cxnChg>
        <pc:cxnChg chg="add del mod">
          <ac:chgData name="Manidi, Tommaso" userId="44adc9de-962f-414c-a8a7-fc00c1bc3679" providerId="ADAL" clId="{8D58871E-ED66-4D16-96C1-F8897F95A665}" dt="2023-07-19T12:48:01.146" v="438" actId="478"/>
          <ac:cxnSpMkLst>
            <pc:docMk/>
            <pc:sldMk cId="175795100" sldId="1534"/>
            <ac:cxnSpMk id="19" creationId="{BFAC4CC6-BA98-41FB-BFE5-EC321B8765A8}"/>
          </ac:cxnSpMkLst>
        </pc:cxnChg>
        <pc:cxnChg chg="add del">
          <ac:chgData name="Manidi, Tommaso" userId="44adc9de-962f-414c-a8a7-fc00c1bc3679" providerId="ADAL" clId="{8D58871E-ED66-4D16-96C1-F8897F95A665}" dt="2023-07-19T12:32:30.519" v="5" actId="478"/>
          <ac:cxnSpMkLst>
            <pc:docMk/>
            <pc:sldMk cId="175795100" sldId="1534"/>
            <ac:cxnSpMk id="20" creationId="{3564BA46-7D02-4121-B46D-00430BBEB8D9}"/>
          </ac:cxnSpMkLst>
        </pc:cxnChg>
      </pc:sldChg>
      <pc:sldMasterChg chg="delSldLayout">
        <pc:chgData name="Manidi, Tommaso" userId="44adc9de-962f-414c-a8a7-fc00c1bc3679" providerId="ADAL" clId="{8D58871E-ED66-4D16-96C1-F8897F95A665}" dt="2023-07-19T13:00:59.285" v="1122" actId="2696"/>
        <pc:sldMasterMkLst>
          <pc:docMk/>
          <pc:sldMasterMk cId="3521449419" sldId="2147483660"/>
        </pc:sldMasterMkLst>
        <pc:sldLayoutChg chg="del">
          <pc:chgData name="Manidi, Tommaso" userId="44adc9de-962f-414c-a8a7-fc00c1bc3679" providerId="ADAL" clId="{8D58871E-ED66-4D16-96C1-F8897F95A665}" dt="2023-07-19T13:00:59.285" v="1122" actId="2696"/>
          <pc:sldLayoutMkLst>
            <pc:docMk/>
            <pc:sldMasterMk cId="3521449419" sldId="2147483660"/>
            <pc:sldLayoutMk cId="308122186" sldId="2147483785"/>
          </pc:sldLayoutMkLst>
        </pc:sldLayoutChg>
      </pc:sldMasterChg>
    </pc:docChg>
  </pc:docChgLst>
  <pc:docChgLst>
    <pc:chgData name="Borsato, Filippo" userId="4c77346e-eeb3-47f2-92a7-8ae8ddef93da" providerId="ADAL" clId="{385AE694-8515-46B3-BBF0-0B2F7CAF44A3}"/>
    <pc:docChg chg="undo redo custSel addSld delSld modSld sldOrd modSection">
      <pc:chgData name="Borsato, Filippo" userId="4c77346e-eeb3-47f2-92a7-8ae8ddef93da" providerId="ADAL" clId="{385AE694-8515-46B3-BBF0-0B2F7CAF44A3}" dt="2023-08-03T08:59:25.132" v="7379" actId="27918"/>
      <pc:docMkLst>
        <pc:docMk/>
      </pc:docMkLst>
      <pc:sldChg chg="modSp add mod ord">
        <pc:chgData name="Borsato, Filippo" userId="4c77346e-eeb3-47f2-92a7-8ae8ddef93da" providerId="ADAL" clId="{385AE694-8515-46B3-BBF0-0B2F7CAF44A3}" dt="2023-07-19T10:24:22.047" v="1870" actId="20577"/>
        <pc:sldMkLst>
          <pc:docMk/>
          <pc:sldMk cId="1202723745" sldId="352"/>
        </pc:sldMkLst>
        <pc:spChg chg="mod">
          <ac:chgData name="Borsato, Filippo" userId="4c77346e-eeb3-47f2-92a7-8ae8ddef93da" providerId="ADAL" clId="{385AE694-8515-46B3-BBF0-0B2F7CAF44A3}" dt="2023-07-19T10:24:22.047" v="1870" actId="20577"/>
          <ac:spMkLst>
            <pc:docMk/>
            <pc:sldMk cId="1202723745" sldId="352"/>
            <ac:spMk id="38" creationId="{00B0A43A-D20A-4AAC-9150-8181E8D2CEC8}"/>
          </ac:spMkLst>
        </pc:spChg>
      </pc:sldChg>
      <pc:sldChg chg="modSp mod">
        <pc:chgData name="Borsato, Filippo" userId="4c77346e-eeb3-47f2-92a7-8ae8ddef93da" providerId="ADAL" clId="{385AE694-8515-46B3-BBF0-0B2F7CAF44A3}" dt="2023-07-20T10:45:07.165" v="5761" actId="20577"/>
        <pc:sldMkLst>
          <pc:docMk/>
          <pc:sldMk cId="4275450793" sldId="397"/>
        </pc:sldMkLst>
        <pc:graphicFrameChg chg="modGraphic">
          <ac:chgData name="Borsato, Filippo" userId="4c77346e-eeb3-47f2-92a7-8ae8ddef93da" providerId="ADAL" clId="{385AE694-8515-46B3-BBF0-0B2F7CAF44A3}" dt="2023-07-20T10:45:07.165" v="5761" actId="20577"/>
          <ac:graphicFrameMkLst>
            <pc:docMk/>
            <pc:sldMk cId="4275450793" sldId="397"/>
            <ac:graphicFrameMk id="7" creationId="{5B6DD4E3-7D82-4203-8AA9-0340A4CDF49A}"/>
          </ac:graphicFrameMkLst>
        </pc:graphicFrameChg>
      </pc:sldChg>
      <pc:sldChg chg="del">
        <pc:chgData name="Borsato, Filippo" userId="4c77346e-eeb3-47f2-92a7-8ae8ddef93da" providerId="ADAL" clId="{385AE694-8515-46B3-BBF0-0B2F7CAF44A3}" dt="2023-07-19T07:43:14.626" v="0" actId="2696"/>
        <pc:sldMkLst>
          <pc:docMk/>
          <pc:sldMk cId="2337126305" sldId="406"/>
        </pc:sldMkLst>
      </pc:sldChg>
      <pc:sldChg chg="addSp delSp mod">
        <pc:chgData name="Borsato, Filippo" userId="4c77346e-eeb3-47f2-92a7-8ae8ddef93da" providerId="ADAL" clId="{385AE694-8515-46B3-BBF0-0B2F7CAF44A3}" dt="2023-07-20T17:45:15.958" v="7343" actId="22"/>
        <pc:sldMkLst>
          <pc:docMk/>
          <pc:sldMk cId="2913470382" sldId="434"/>
        </pc:sldMkLst>
        <pc:picChg chg="add del">
          <ac:chgData name="Borsato, Filippo" userId="4c77346e-eeb3-47f2-92a7-8ae8ddef93da" providerId="ADAL" clId="{385AE694-8515-46B3-BBF0-0B2F7CAF44A3}" dt="2023-07-20T17:45:15.958" v="7343" actId="22"/>
          <ac:picMkLst>
            <pc:docMk/>
            <pc:sldMk cId="2913470382" sldId="434"/>
            <ac:picMk id="11" creationId="{1C6EE9D4-EC43-DF91-D00E-CDDB2C93ECB4}"/>
          </ac:picMkLst>
        </pc:picChg>
      </pc:sldChg>
      <pc:sldChg chg="addSp delSp modSp mod">
        <pc:chgData name="Borsato, Filippo" userId="4c77346e-eeb3-47f2-92a7-8ae8ddef93da" providerId="ADAL" clId="{385AE694-8515-46B3-BBF0-0B2F7CAF44A3}" dt="2023-07-21T08:42:01.771" v="7351" actId="948"/>
        <pc:sldMkLst>
          <pc:docMk/>
          <pc:sldMk cId="2877625125" sldId="445"/>
        </pc:sldMkLst>
        <pc:spChg chg="add mod">
          <ac:chgData name="Borsato, Filippo" userId="4c77346e-eeb3-47f2-92a7-8ae8ddef93da" providerId="ADAL" clId="{385AE694-8515-46B3-BBF0-0B2F7CAF44A3}" dt="2023-07-20T10:15:42.780" v="5286" actId="14100"/>
          <ac:spMkLst>
            <pc:docMk/>
            <pc:sldMk cId="2877625125" sldId="445"/>
            <ac:spMk id="2" creationId="{C685DAC3-80FF-5B9F-E3E6-A713FD6AB68F}"/>
          </ac:spMkLst>
        </pc:spChg>
        <pc:spChg chg="add mod">
          <ac:chgData name="Borsato, Filippo" userId="4c77346e-eeb3-47f2-92a7-8ae8ddef93da" providerId="ADAL" clId="{385AE694-8515-46B3-BBF0-0B2F7CAF44A3}" dt="2023-07-20T10:15:49.900" v="5287" actId="14100"/>
          <ac:spMkLst>
            <pc:docMk/>
            <pc:sldMk cId="2877625125" sldId="445"/>
            <ac:spMk id="3" creationId="{B804289C-6422-715E-3592-F422AB921B44}"/>
          </ac:spMkLst>
        </pc:spChg>
        <pc:spChg chg="add mod">
          <ac:chgData name="Borsato, Filippo" userId="4c77346e-eeb3-47f2-92a7-8ae8ddef93da" providerId="ADAL" clId="{385AE694-8515-46B3-BBF0-0B2F7CAF44A3}" dt="2023-07-19T08:10:55.365" v="736" actId="113"/>
          <ac:spMkLst>
            <pc:docMk/>
            <pc:sldMk cId="2877625125" sldId="445"/>
            <ac:spMk id="4" creationId="{EC043A99-82CE-6C3F-6C1E-BE55850894BC}"/>
          </ac:spMkLst>
        </pc:spChg>
        <pc:spChg chg="mod">
          <ac:chgData name="Borsato, Filippo" userId="4c77346e-eeb3-47f2-92a7-8ae8ddef93da" providerId="ADAL" clId="{385AE694-8515-46B3-BBF0-0B2F7CAF44A3}" dt="2023-07-20T10:18:32.260" v="5299" actId="14100"/>
          <ac:spMkLst>
            <pc:docMk/>
            <pc:sldMk cId="2877625125" sldId="445"/>
            <ac:spMk id="5" creationId="{8C163FB6-DD27-A58A-DB95-12B4E216DA97}"/>
          </ac:spMkLst>
        </pc:spChg>
        <pc:spChg chg="mod">
          <ac:chgData name="Borsato, Filippo" userId="4c77346e-eeb3-47f2-92a7-8ae8ddef93da" providerId="ADAL" clId="{385AE694-8515-46B3-BBF0-0B2F7CAF44A3}" dt="2023-07-19T14:06:38.331" v="1946" actId="20577"/>
          <ac:spMkLst>
            <pc:docMk/>
            <pc:sldMk cId="2877625125" sldId="445"/>
            <ac:spMk id="6" creationId="{0DB40AAB-F468-1867-EBD4-2F0303BBB30D}"/>
          </ac:spMkLst>
        </pc:spChg>
        <pc:spChg chg="mod">
          <ac:chgData name="Borsato, Filippo" userId="4c77346e-eeb3-47f2-92a7-8ae8ddef93da" providerId="ADAL" clId="{385AE694-8515-46B3-BBF0-0B2F7CAF44A3}" dt="2023-07-20T10:18:34.173" v="5300" actId="14100"/>
          <ac:spMkLst>
            <pc:docMk/>
            <pc:sldMk cId="2877625125" sldId="445"/>
            <ac:spMk id="7" creationId="{F0BF0873-447C-73D2-142C-48CF2CC96FA4}"/>
          </ac:spMkLst>
        </pc:spChg>
        <pc:spChg chg="mod">
          <ac:chgData name="Borsato, Filippo" userId="4c77346e-eeb3-47f2-92a7-8ae8ddef93da" providerId="ADAL" clId="{385AE694-8515-46B3-BBF0-0B2F7CAF44A3}" dt="2023-07-20T10:15:54.830" v="5288" actId="14100"/>
          <ac:spMkLst>
            <pc:docMk/>
            <pc:sldMk cId="2877625125" sldId="445"/>
            <ac:spMk id="8" creationId="{841C9B8D-1808-AC6F-D6F0-4A42F6838839}"/>
          </ac:spMkLst>
        </pc:spChg>
        <pc:spChg chg="mod">
          <ac:chgData name="Borsato, Filippo" userId="4c77346e-eeb3-47f2-92a7-8ae8ddef93da" providerId="ADAL" clId="{385AE694-8515-46B3-BBF0-0B2F7CAF44A3}" dt="2023-07-19T14:06:40.838" v="1948" actId="20577"/>
          <ac:spMkLst>
            <pc:docMk/>
            <pc:sldMk cId="2877625125" sldId="445"/>
            <ac:spMk id="9" creationId="{25FF525B-496B-27DE-C69B-9738127F47C4}"/>
          </ac:spMkLst>
        </pc:spChg>
        <pc:spChg chg="mod">
          <ac:chgData name="Borsato, Filippo" userId="4c77346e-eeb3-47f2-92a7-8ae8ddef93da" providerId="ADAL" clId="{385AE694-8515-46B3-BBF0-0B2F7CAF44A3}" dt="2023-07-19T14:06:47.576" v="1949" actId="1076"/>
          <ac:spMkLst>
            <pc:docMk/>
            <pc:sldMk cId="2877625125" sldId="445"/>
            <ac:spMk id="11" creationId="{8E138D5A-A35C-AEE4-25E0-B6BDAA5F29DB}"/>
          </ac:spMkLst>
        </pc:spChg>
        <pc:spChg chg="mod">
          <ac:chgData name="Borsato, Filippo" userId="4c77346e-eeb3-47f2-92a7-8ae8ddef93da" providerId="ADAL" clId="{385AE694-8515-46B3-BBF0-0B2F7CAF44A3}" dt="2023-07-19T08:10:14.092" v="730" actId="1076"/>
          <ac:spMkLst>
            <pc:docMk/>
            <pc:sldMk cId="2877625125" sldId="445"/>
            <ac:spMk id="12" creationId="{2125955A-607C-FB68-79FA-8816DB2A78B9}"/>
          </ac:spMkLst>
        </pc:spChg>
        <pc:spChg chg="mod">
          <ac:chgData name="Borsato, Filippo" userId="4c77346e-eeb3-47f2-92a7-8ae8ddef93da" providerId="ADAL" clId="{385AE694-8515-46B3-BBF0-0B2F7CAF44A3}" dt="2023-07-20T09:39:13.226" v="4439" actId="1076"/>
          <ac:spMkLst>
            <pc:docMk/>
            <pc:sldMk cId="2877625125" sldId="445"/>
            <ac:spMk id="13" creationId="{C09BC5C2-DEA6-0099-689A-6E36A22B3FFF}"/>
          </ac:spMkLst>
        </pc:spChg>
        <pc:spChg chg="mod">
          <ac:chgData name="Borsato, Filippo" userId="4c77346e-eeb3-47f2-92a7-8ae8ddef93da" providerId="ADAL" clId="{385AE694-8515-46B3-BBF0-0B2F7CAF44A3}" dt="2023-07-19T08:03:19.721" v="522" actId="1076"/>
          <ac:spMkLst>
            <pc:docMk/>
            <pc:sldMk cId="2877625125" sldId="445"/>
            <ac:spMk id="15" creationId="{C26B240D-5E8D-3376-1150-D1F1E7C16F3B}"/>
          </ac:spMkLst>
        </pc:spChg>
        <pc:spChg chg="mod">
          <ac:chgData name="Borsato, Filippo" userId="4c77346e-eeb3-47f2-92a7-8ae8ddef93da" providerId="ADAL" clId="{385AE694-8515-46B3-BBF0-0B2F7CAF44A3}" dt="2023-07-19T14:06:58.233" v="1952" actId="179"/>
          <ac:spMkLst>
            <pc:docMk/>
            <pc:sldMk cId="2877625125" sldId="445"/>
            <ac:spMk id="16" creationId="{2426BED9-EB80-99EE-B349-2D3B05BD9238}"/>
          </ac:spMkLst>
        </pc:spChg>
        <pc:spChg chg="mod">
          <ac:chgData name="Borsato, Filippo" userId="4c77346e-eeb3-47f2-92a7-8ae8ddef93da" providerId="ADAL" clId="{385AE694-8515-46B3-BBF0-0B2F7CAF44A3}" dt="2023-07-19T08:16:23.353" v="758" actId="948"/>
          <ac:spMkLst>
            <pc:docMk/>
            <pc:sldMk cId="2877625125" sldId="445"/>
            <ac:spMk id="18" creationId="{CB7ACC00-FA2E-2930-13F3-DCEEE5297746}"/>
          </ac:spMkLst>
        </pc:spChg>
        <pc:spChg chg="mod">
          <ac:chgData name="Borsato, Filippo" userId="4c77346e-eeb3-47f2-92a7-8ae8ddef93da" providerId="ADAL" clId="{385AE694-8515-46B3-BBF0-0B2F7CAF44A3}" dt="2023-07-19T14:06:29.047" v="1942" actId="14100"/>
          <ac:spMkLst>
            <pc:docMk/>
            <pc:sldMk cId="2877625125" sldId="445"/>
            <ac:spMk id="21" creationId="{BFC06CA8-9507-2A5F-AE5A-BE5D24736BC6}"/>
          </ac:spMkLst>
        </pc:spChg>
        <pc:spChg chg="mod">
          <ac:chgData name="Borsato, Filippo" userId="4c77346e-eeb3-47f2-92a7-8ae8ddef93da" providerId="ADAL" clId="{385AE694-8515-46B3-BBF0-0B2F7CAF44A3}" dt="2023-07-19T08:03:19.721" v="522" actId="1076"/>
          <ac:spMkLst>
            <pc:docMk/>
            <pc:sldMk cId="2877625125" sldId="445"/>
            <ac:spMk id="24" creationId="{F93F7803-EBC1-C3AD-72BC-06E849731C44}"/>
          </ac:spMkLst>
        </pc:spChg>
        <pc:spChg chg="mod">
          <ac:chgData name="Borsato, Filippo" userId="4c77346e-eeb3-47f2-92a7-8ae8ddef93da" providerId="ADAL" clId="{385AE694-8515-46B3-BBF0-0B2F7CAF44A3}" dt="2023-07-20T10:15:05.116" v="5279" actId="14100"/>
          <ac:spMkLst>
            <pc:docMk/>
            <pc:sldMk cId="2877625125" sldId="445"/>
            <ac:spMk id="27" creationId="{006E041F-CCC1-E29B-3AF7-5C12BDBA1E50}"/>
          </ac:spMkLst>
        </pc:spChg>
        <pc:spChg chg="del">
          <ac:chgData name="Borsato, Filippo" userId="4c77346e-eeb3-47f2-92a7-8ae8ddef93da" providerId="ADAL" clId="{385AE694-8515-46B3-BBF0-0B2F7CAF44A3}" dt="2023-07-19T08:09:51.750" v="727" actId="478"/>
          <ac:spMkLst>
            <pc:docMk/>
            <pc:sldMk cId="2877625125" sldId="445"/>
            <ac:spMk id="28" creationId="{56065326-4623-B8C0-F9AD-05A7837F039C}"/>
          </ac:spMkLst>
        </pc:spChg>
        <pc:spChg chg="mod">
          <ac:chgData name="Borsato, Filippo" userId="4c77346e-eeb3-47f2-92a7-8ae8ddef93da" providerId="ADAL" clId="{385AE694-8515-46B3-BBF0-0B2F7CAF44A3}" dt="2023-07-21T08:42:01.771" v="7351" actId="948"/>
          <ac:spMkLst>
            <pc:docMk/>
            <pc:sldMk cId="2877625125" sldId="445"/>
            <ac:spMk id="41" creationId="{418E9621-BCA3-D3F5-AB26-F1ADAF298770}"/>
          </ac:spMkLst>
        </pc:spChg>
        <pc:grpChg chg="mod">
          <ac:chgData name="Borsato, Filippo" userId="4c77346e-eeb3-47f2-92a7-8ae8ddef93da" providerId="ADAL" clId="{385AE694-8515-46B3-BBF0-0B2F7CAF44A3}" dt="2023-07-20T10:15:25.940" v="5283" actId="1076"/>
          <ac:grpSpMkLst>
            <pc:docMk/>
            <pc:sldMk cId="2877625125" sldId="445"/>
            <ac:grpSpMk id="25" creationId="{568CD68E-5886-CEC6-6A6B-779DDD7FC675}"/>
          </ac:grpSpMkLst>
        </pc:grpChg>
        <pc:picChg chg="mod">
          <ac:chgData name="Borsato, Filippo" userId="4c77346e-eeb3-47f2-92a7-8ae8ddef93da" providerId="ADAL" clId="{385AE694-8515-46B3-BBF0-0B2F7CAF44A3}" dt="2023-07-19T08:10:14.092" v="730" actId="1076"/>
          <ac:picMkLst>
            <pc:docMk/>
            <pc:sldMk cId="2877625125" sldId="445"/>
            <ac:picMk id="14" creationId="{0C41975F-49D8-64EC-B770-F4C8DD62BC2A}"/>
          </ac:picMkLst>
        </pc:picChg>
        <pc:picChg chg="mod">
          <ac:chgData name="Borsato, Filippo" userId="4c77346e-eeb3-47f2-92a7-8ae8ddef93da" providerId="ADAL" clId="{385AE694-8515-46B3-BBF0-0B2F7CAF44A3}" dt="2023-07-19T08:05:12.778" v="539" actId="1076"/>
          <ac:picMkLst>
            <pc:docMk/>
            <pc:sldMk cId="2877625125" sldId="445"/>
            <ac:picMk id="20" creationId="{ABB7170D-1659-3178-A892-B44EBB029898}"/>
          </ac:picMkLst>
        </pc:picChg>
        <pc:picChg chg="mod">
          <ac:chgData name="Borsato, Filippo" userId="4c77346e-eeb3-47f2-92a7-8ae8ddef93da" providerId="ADAL" clId="{385AE694-8515-46B3-BBF0-0B2F7CAF44A3}" dt="2023-07-19T08:03:27.721" v="524" actId="14100"/>
          <ac:picMkLst>
            <pc:docMk/>
            <pc:sldMk cId="2877625125" sldId="445"/>
            <ac:picMk id="22" creationId="{BACFD0BF-B204-2B7E-8827-33686C508188}"/>
          </ac:picMkLst>
        </pc:picChg>
        <pc:picChg chg="mod">
          <ac:chgData name="Borsato, Filippo" userId="4c77346e-eeb3-47f2-92a7-8ae8ddef93da" providerId="ADAL" clId="{385AE694-8515-46B3-BBF0-0B2F7CAF44A3}" dt="2023-07-19T08:03:19.721" v="522" actId="1076"/>
          <ac:picMkLst>
            <pc:docMk/>
            <pc:sldMk cId="2877625125" sldId="445"/>
            <ac:picMk id="23" creationId="{3E0BD329-6B6C-7F76-6E82-700FEE92FE8F}"/>
          </ac:picMkLst>
        </pc:picChg>
        <pc:picChg chg="mod">
          <ac:chgData name="Borsato, Filippo" userId="4c77346e-eeb3-47f2-92a7-8ae8ddef93da" providerId="ADAL" clId="{385AE694-8515-46B3-BBF0-0B2F7CAF44A3}" dt="2023-07-19T08:03:30.769" v="525" actId="1076"/>
          <ac:picMkLst>
            <pc:docMk/>
            <pc:sldMk cId="2877625125" sldId="445"/>
            <ac:picMk id="29" creationId="{19064157-F439-18B2-442F-7334F569E1B7}"/>
          </ac:picMkLst>
        </pc:picChg>
        <pc:picChg chg="mod">
          <ac:chgData name="Borsato, Filippo" userId="4c77346e-eeb3-47f2-92a7-8ae8ddef93da" providerId="ADAL" clId="{385AE694-8515-46B3-BBF0-0B2F7CAF44A3}" dt="2023-07-19T08:05:12.778" v="539" actId="1076"/>
          <ac:picMkLst>
            <pc:docMk/>
            <pc:sldMk cId="2877625125" sldId="445"/>
            <ac:picMk id="30" creationId="{2F3D9C16-B418-DB9D-1D1D-92C4FF9BC2D0}"/>
          </ac:picMkLst>
        </pc:picChg>
        <pc:picChg chg="mod modCrop">
          <ac:chgData name="Borsato, Filippo" userId="4c77346e-eeb3-47f2-92a7-8ae8ddef93da" providerId="ADAL" clId="{385AE694-8515-46B3-BBF0-0B2F7CAF44A3}" dt="2023-07-20T10:15:35.237" v="5285" actId="732"/>
          <ac:picMkLst>
            <pc:docMk/>
            <pc:sldMk cId="2877625125" sldId="445"/>
            <ac:picMk id="32" creationId="{14D1DB1A-FE49-62FF-2D17-0BE61AD08896}"/>
          </ac:picMkLst>
        </pc:picChg>
        <pc:picChg chg="mod">
          <ac:chgData name="Borsato, Filippo" userId="4c77346e-eeb3-47f2-92a7-8ae8ddef93da" providerId="ADAL" clId="{385AE694-8515-46B3-BBF0-0B2F7CAF44A3}" dt="2023-07-19T08:10:21.629" v="732" actId="1076"/>
          <ac:picMkLst>
            <pc:docMk/>
            <pc:sldMk cId="2877625125" sldId="445"/>
            <ac:picMk id="36" creationId="{D1D6A96D-E94E-CCBE-7B8B-29FF7CFF94DF}"/>
          </ac:picMkLst>
        </pc:picChg>
        <pc:cxnChg chg="mod">
          <ac:chgData name="Borsato, Filippo" userId="4c77346e-eeb3-47f2-92a7-8ae8ddef93da" providerId="ADAL" clId="{385AE694-8515-46B3-BBF0-0B2F7CAF44A3}" dt="2023-07-20T11:11:42.680" v="7192" actId="14100"/>
          <ac:cxnSpMkLst>
            <pc:docMk/>
            <pc:sldMk cId="2877625125" sldId="445"/>
            <ac:cxnSpMk id="19" creationId="{2C720B13-BB7A-6155-5DDD-00869B8AF900}"/>
          </ac:cxnSpMkLst>
        </pc:cxnChg>
      </pc:sldChg>
      <pc:sldChg chg="addSp delSp modSp mod">
        <pc:chgData name="Borsato, Filippo" userId="4c77346e-eeb3-47f2-92a7-8ae8ddef93da" providerId="ADAL" clId="{385AE694-8515-46B3-BBF0-0B2F7CAF44A3}" dt="2023-07-20T10:40:13.395" v="5523" actId="20577"/>
        <pc:sldMkLst>
          <pc:docMk/>
          <pc:sldMk cId="3136809413" sldId="472"/>
        </pc:sldMkLst>
        <pc:spChg chg="del">
          <ac:chgData name="Borsato, Filippo" userId="4c77346e-eeb3-47f2-92a7-8ae8ddef93da" providerId="ADAL" clId="{385AE694-8515-46B3-BBF0-0B2F7CAF44A3}" dt="2023-07-20T09:34:58.661" v="4388" actId="478"/>
          <ac:spMkLst>
            <pc:docMk/>
            <pc:sldMk cId="3136809413" sldId="472"/>
            <ac:spMk id="2" creationId="{A3BC027E-B528-5AE5-BB6E-D4C2E90EBD21}"/>
          </ac:spMkLst>
        </pc:spChg>
        <pc:spChg chg="del">
          <ac:chgData name="Borsato, Filippo" userId="4c77346e-eeb3-47f2-92a7-8ae8ddef93da" providerId="ADAL" clId="{385AE694-8515-46B3-BBF0-0B2F7CAF44A3}" dt="2023-07-20T09:35:00.970" v="4389" actId="478"/>
          <ac:spMkLst>
            <pc:docMk/>
            <pc:sldMk cId="3136809413" sldId="472"/>
            <ac:spMk id="3" creationId="{A613ED85-4332-BA81-396E-1793F1F90EFF}"/>
          </ac:spMkLst>
        </pc:spChg>
        <pc:spChg chg="add mod">
          <ac:chgData name="Borsato, Filippo" userId="4c77346e-eeb3-47f2-92a7-8ae8ddef93da" providerId="ADAL" clId="{385AE694-8515-46B3-BBF0-0B2F7CAF44A3}" dt="2023-07-20T10:39:41.879" v="5501" actId="20577"/>
          <ac:spMkLst>
            <pc:docMk/>
            <pc:sldMk cId="3136809413" sldId="472"/>
            <ac:spMk id="4" creationId="{C0D7ADB1-BFF4-58BE-A4BB-A2412075F04A}"/>
          </ac:spMkLst>
        </pc:spChg>
        <pc:spChg chg="add mod">
          <ac:chgData name="Borsato, Filippo" userId="4c77346e-eeb3-47f2-92a7-8ae8ddef93da" providerId="ADAL" clId="{385AE694-8515-46B3-BBF0-0B2F7CAF44A3}" dt="2023-07-20T10:33:48.929" v="5421" actId="20577"/>
          <ac:spMkLst>
            <pc:docMk/>
            <pc:sldMk cId="3136809413" sldId="472"/>
            <ac:spMk id="5" creationId="{EA941D7D-D71F-AFD3-1F19-358D50AEEE37}"/>
          </ac:spMkLst>
        </pc:spChg>
        <pc:spChg chg="mod">
          <ac:chgData name="Borsato, Filippo" userId="4c77346e-eeb3-47f2-92a7-8ae8ddef93da" providerId="ADAL" clId="{385AE694-8515-46B3-BBF0-0B2F7CAF44A3}" dt="2023-07-20T09:41:21.770" v="4596" actId="14100"/>
          <ac:spMkLst>
            <pc:docMk/>
            <pc:sldMk cId="3136809413" sldId="472"/>
            <ac:spMk id="6" creationId="{D7D28E6C-6B0F-5DAC-1806-E9F4BFD13C67}"/>
          </ac:spMkLst>
        </pc:spChg>
        <pc:spChg chg="add mod">
          <ac:chgData name="Borsato, Filippo" userId="4c77346e-eeb3-47f2-92a7-8ae8ddef93da" providerId="ADAL" clId="{385AE694-8515-46B3-BBF0-0B2F7CAF44A3}" dt="2023-07-20T10:34:14.084" v="5426" actId="1076"/>
          <ac:spMkLst>
            <pc:docMk/>
            <pc:sldMk cId="3136809413" sldId="472"/>
            <ac:spMk id="9" creationId="{60387F1E-0756-BA45-8BFE-7163B08653B1}"/>
          </ac:spMkLst>
        </pc:spChg>
        <pc:spChg chg="add mod">
          <ac:chgData name="Borsato, Filippo" userId="4c77346e-eeb3-47f2-92a7-8ae8ddef93da" providerId="ADAL" clId="{385AE694-8515-46B3-BBF0-0B2F7CAF44A3}" dt="2023-07-20T10:18:06.270" v="5294" actId="1582"/>
          <ac:spMkLst>
            <pc:docMk/>
            <pc:sldMk cId="3136809413" sldId="472"/>
            <ac:spMk id="18" creationId="{04E572F3-D03C-9D61-4FF8-5988C1B25616}"/>
          </ac:spMkLst>
        </pc:spChg>
        <pc:spChg chg="del">
          <ac:chgData name="Borsato, Filippo" userId="4c77346e-eeb3-47f2-92a7-8ae8ddef93da" providerId="ADAL" clId="{385AE694-8515-46B3-BBF0-0B2F7CAF44A3}" dt="2023-07-20T09:35:12.172" v="4397" actId="478"/>
          <ac:spMkLst>
            <pc:docMk/>
            <pc:sldMk cId="3136809413" sldId="472"/>
            <ac:spMk id="22" creationId="{F6DA2514-1006-C2EB-3F99-5B443116149D}"/>
          </ac:spMkLst>
        </pc:spChg>
        <pc:spChg chg="del">
          <ac:chgData name="Borsato, Filippo" userId="4c77346e-eeb3-47f2-92a7-8ae8ddef93da" providerId="ADAL" clId="{385AE694-8515-46B3-BBF0-0B2F7CAF44A3}" dt="2023-07-20T09:35:12.172" v="4397" actId="478"/>
          <ac:spMkLst>
            <pc:docMk/>
            <pc:sldMk cId="3136809413" sldId="472"/>
            <ac:spMk id="23" creationId="{1FF01574-5CBE-54A2-FAEC-7AADBB0F01BD}"/>
          </ac:spMkLst>
        </pc:spChg>
        <pc:spChg chg="del">
          <ac:chgData name="Borsato, Filippo" userId="4c77346e-eeb3-47f2-92a7-8ae8ddef93da" providerId="ADAL" clId="{385AE694-8515-46B3-BBF0-0B2F7CAF44A3}" dt="2023-07-20T09:35:12.172" v="4397" actId="478"/>
          <ac:spMkLst>
            <pc:docMk/>
            <pc:sldMk cId="3136809413" sldId="472"/>
            <ac:spMk id="24" creationId="{4C1E2F2A-F79E-2FB4-0E0C-2B1AA2040404}"/>
          </ac:spMkLst>
        </pc:spChg>
        <pc:spChg chg="del">
          <ac:chgData name="Borsato, Filippo" userId="4c77346e-eeb3-47f2-92a7-8ae8ddef93da" providerId="ADAL" clId="{385AE694-8515-46B3-BBF0-0B2F7CAF44A3}" dt="2023-07-20T09:35:12.172" v="4397" actId="478"/>
          <ac:spMkLst>
            <pc:docMk/>
            <pc:sldMk cId="3136809413" sldId="472"/>
            <ac:spMk id="25" creationId="{00396A6A-A45B-6F76-CEA5-723C7C1F6BAE}"/>
          </ac:spMkLst>
        </pc:spChg>
        <pc:spChg chg="del mod">
          <ac:chgData name="Borsato, Filippo" userId="4c77346e-eeb3-47f2-92a7-8ae8ddef93da" providerId="ADAL" clId="{385AE694-8515-46B3-BBF0-0B2F7CAF44A3}" dt="2023-07-20T09:35:13.752" v="4398" actId="478"/>
          <ac:spMkLst>
            <pc:docMk/>
            <pc:sldMk cId="3136809413" sldId="472"/>
            <ac:spMk id="62" creationId="{5CB7953E-5BA6-731E-6CB0-CE75BA34C872}"/>
          </ac:spMkLst>
        </pc:spChg>
        <pc:spChg chg="mod">
          <ac:chgData name="Borsato, Filippo" userId="4c77346e-eeb3-47f2-92a7-8ae8ddef93da" providerId="ADAL" clId="{385AE694-8515-46B3-BBF0-0B2F7CAF44A3}" dt="2023-07-20T10:13:17.979" v="5215" actId="1076"/>
          <ac:spMkLst>
            <pc:docMk/>
            <pc:sldMk cId="3136809413" sldId="472"/>
            <ac:spMk id="63" creationId="{B49F7BE7-81C6-F7F2-3C34-CA49B40E16E1}"/>
          </ac:spMkLst>
        </pc:spChg>
        <pc:spChg chg="del mod">
          <ac:chgData name="Borsato, Filippo" userId="4c77346e-eeb3-47f2-92a7-8ae8ddef93da" providerId="ADAL" clId="{385AE694-8515-46B3-BBF0-0B2F7CAF44A3}" dt="2023-07-20T09:53:28.657" v="4879" actId="21"/>
          <ac:spMkLst>
            <pc:docMk/>
            <pc:sldMk cId="3136809413" sldId="472"/>
            <ac:spMk id="64" creationId="{9C262D75-F037-E1AE-FA05-F97981F0A7CC}"/>
          </ac:spMkLst>
        </pc:spChg>
        <pc:spChg chg="del mod">
          <ac:chgData name="Borsato, Filippo" userId="4c77346e-eeb3-47f2-92a7-8ae8ddef93da" providerId="ADAL" clId="{385AE694-8515-46B3-BBF0-0B2F7CAF44A3}" dt="2023-07-20T09:53:28.657" v="4879" actId="21"/>
          <ac:spMkLst>
            <pc:docMk/>
            <pc:sldMk cId="3136809413" sldId="472"/>
            <ac:spMk id="66" creationId="{C0AD38C3-6797-277F-4231-BD2C6EAAB0E1}"/>
          </ac:spMkLst>
        </pc:spChg>
        <pc:spChg chg="mod">
          <ac:chgData name="Borsato, Filippo" userId="4c77346e-eeb3-47f2-92a7-8ae8ddef93da" providerId="ADAL" clId="{385AE694-8515-46B3-BBF0-0B2F7CAF44A3}" dt="2023-07-20T10:40:13.395" v="5523" actId="20577"/>
          <ac:spMkLst>
            <pc:docMk/>
            <pc:sldMk cId="3136809413" sldId="472"/>
            <ac:spMk id="74" creationId="{25901D2C-E7F4-2324-E454-BDF7230937BC}"/>
          </ac:spMkLst>
        </pc:spChg>
        <pc:cxnChg chg="del mod">
          <ac:chgData name="Borsato, Filippo" userId="4c77346e-eeb3-47f2-92a7-8ae8ddef93da" providerId="ADAL" clId="{385AE694-8515-46B3-BBF0-0B2F7CAF44A3}" dt="2023-07-20T09:35:15.861" v="4399" actId="478"/>
          <ac:cxnSpMkLst>
            <pc:docMk/>
            <pc:sldMk cId="3136809413" sldId="472"/>
            <ac:cxnSpMk id="75" creationId="{A1ED8053-4F45-AF87-D0BF-AFD996C2FFB3}"/>
          </ac:cxnSpMkLst>
        </pc:cxnChg>
      </pc:sldChg>
      <pc:sldChg chg="addSp delSp modSp mod">
        <pc:chgData name="Borsato, Filippo" userId="4c77346e-eeb3-47f2-92a7-8ae8ddef93da" providerId="ADAL" clId="{385AE694-8515-46B3-BBF0-0B2F7CAF44A3}" dt="2023-07-20T10:42:29.832" v="5525" actId="120"/>
        <pc:sldMkLst>
          <pc:docMk/>
          <pc:sldMk cId="1029889928" sldId="475"/>
        </pc:sldMkLst>
        <pc:spChg chg="add mod">
          <ac:chgData name="Borsato, Filippo" userId="4c77346e-eeb3-47f2-92a7-8ae8ddef93da" providerId="ADAL" clId="{385AE694-8515-46B3-BBF0-0B2F7CAF44A3}" dt="2023-07-19T08:59:01.851" v="864" actId="1076"/>
          <ac:spMkLst>
            <pc:docMk/>
            <pc:sldMk cId="1029889928" sldId="475"/>
            <ac:spMk id="2" creationId="{1EF75932-282D-18B5-E2AE-FCBF27F7E340}"/>
          </ac:spMkLst>
        </pc:spChg>
        <pc:spChg chg="del">
          <ac:chgData name="Borsato, Filippo" userId="4c77346e-eeb3-47f2-92a7-8ae8ddef93da" providerId="ADAL" clId="{385AE694-8515-46B3-BBF0-0B2F7CAF44A3}" dt="2023-07-20T10:21:21.378" v="5304" actId="478"/>
          <ac:spMkLst>
            <pc:docMk/>
            <pc:sldMk cId="1029889928" sldId="475"/>
            <ac:spMk id="3" creationId="{7BAA41F8-D2AE-B0BD-0CAD-B6EF1A3C906C}"/>
          </ac:spMkLst>
        </pc:spChg>
        <pc:spChg chg="add del mod">
          <ac:chgData name="Borsato, Filippo" userId="4c77346e-eeb3-47f2-92a7-8ae8ddef93da" providerId="ADAL" clId="{385AE694-8515-46B3-BBF0-0B2F7CAF44A3}" dt="2023-07-19T08:58:13.275" v="760" actId="478"/>
          <ac:spMkLst>
            <pc:docMk/>
            <pc:sldMk cId="1029889928" sldId="475"/>
            <ac:spMk id="3" creationId="{B2E7E920-49C5-4AA9-BA61-9F36260715DD}"/>
          </ac:spMkLst>
        </pc:spChg>
        <pc:spChg chg="mod">
          <ac:chgData name="Borsato, Filippo" userId="4c77346e-eeb3-47f2-92a7-8ae8ddef93da" providerId="ADAL" clId="{385AE694-8515-46B3-BBF0-0B2F7CAF44A3}" dt="2023-07-20T10:17:07.189" v="5292" actId="1076"/>
          <ac:spMkLst>
            <pc:docMk/>
            <pc:sldMk cId="1029889928" sldId="475"/>
            <ac:spMk id="11" creationId="{B9920E52-E2CD-488F-518E-01A574B80316}"/>
          </ac:spMkLst>
        </pc:spChg>
        <pc:spChg chg="mod">
          <ac:chgData name="Borsato, Filippo" userId="4c77346e-eeb3-47f2-92a7-8ae8ddef93da" providerId="ADAL" clId="{385AE694-8515-46B3-BBF0-0B2F7CAF44A3}" dt="2023-07-19T07:45:04.674" v="10" actId="14100"/>
          <ac:spMkLst>
            <pc:docMk/>
            <pc:sldMk cId="1029889928" sldId="475"/>
            <ac:spMk id="16" creationId="{667E31BA-92C0-A222-9781-C66AC172DD72}"/>
          </ac:spMkLst>
        </pc:spChg>
        <pc:spChg chg="mod">
          <ac:chgData name="Borsato, Filippo" userId="4c77346e-eeb3-47f2-92a7-8ae8ddef93da" providerId="ADAL" clId="{385AE694-8515-46B3-BBF0-0B2F7CAF44A3}" dt="2023-07-19T07:45:12.914" v="12" actId="1076"/>
          <ac:spMkLst>
            <pc:docMk/>
            <pc:sldMk cId="1029889928" sldId="475"/>
            <ac:spMk id="25" creationId="{125DB84D-9D67-24C7-950C-B7FBD8872219}"/>
          </ac:spMkLst>
        </pc:spChg>
        <pc:spChg chg="mod">
          <ac:chgData name="Borsato, Filippo" userId="4c77346e-eeb3-47f2-92a7-8ae8ddef93da" providerId="ADAL" clId="{385AE694-8515-46B3-BBF0-0B2F7CAF44A3}" dt="2023-07-20T10:25:38.110" v="5376" actId="20577"/>
          <ac:spMkLst>
            <pc:docMk/>
            <pc:sldMk cId="1029889928" sldId="475"/>
            <ac:spMk id="32" creationId="{B09446EA-15E6-E065-F309-214827F9F53F}"/>
          </ac:spMkLst>
        </pc:spChg>
        <pc:graphicFrameChg chg="mod modGraphic">
          <ac:chgData name="Borsato, Filippo" userId="4c77346e-eeb3-47f2-92a7-8ae8ddef93da" providerId="ADAL" clId="{385AE694-8515-46B3-BBF0-0B2F7CAF44A3}" dt="2023-07-20T10:42:29.832" v="5525" actId="120"/>
          <ac:graphicFrameMkLst>
            <pc:docMk/>
            <pc:sldMk cId="1029889928" sldId="475"/>
            <ac:graphicFrameMk id="12" creationId="{8FA63004-7851-C1B0-9C8E-C09A9EE6C3DC}"/>
          </ac:graphicFrameMkLst>
        </pc:graphicFrameChg>
        <pc:graphicFrameChg chg="mod">
          <ac:chgData name="Borsato, Filippo" userId="4c77346e-eeb3-47f2-92a7-8ae8ddef93da" providerId="ADAL" clId="{385AE694-8515-46B3-BBF0-0B2F7CAF44A3}" dt="2023-07-20T10:23:16.915" v="5333" actId="14100"/>
          <ac:graphicFrameMkLst>
            <pc:docMk/>
            <pc:sldMk cId="1029889928" sldId="475"/>
            <ac:graphicFrameMk id="23" creationId="{4E290D16-7636-98B6-8FCC-9A6EC03A7702}"/>
          </ac:graphicFrameMkLst>
        </pc:graphicFrameChg>
      </pc:sldChg>
      <pc:sldChg chg="modSp mod">
        <pc:chgData name="Borsato, Filippo" userId="4c77346e-eeb3-47f2-92a7-8ae8ddef93da" providerId="ADAL" clId="{385AE694-8515-46B3-BBF0-0B2F7CAF44A3}" dt="2023-07-19T07:44:51.978" v="9" actId="14100"/>
        <pc:sldMkLst>
          <pc:docMk/>
          <pc:sldMk cId="1457448991" sldId="476"/>
        </pc:sldMkLst>
        <pc:cxnChg chg="mod">
          <ac:chgData name="Borsato, Filippo" userId="4c77346e-eeb3-47f2-92a7-8ae8ddef93da" providerId="ADAL" clId="{385AE694-8515-46B3-BBF0-0B2F7CAF44A3}" dt="2023-07-19T07:44:35.602" v="5" actId="14100"/>
          <ac:cxnSpMkLst>
            <pc:docMk/>
            <pc:sldMk cId="1457448991" sldId="476"/>
            <ac:cxnSpMk id="16" creationId="{2F074ADF-A744-402C-85C1-FF51001B213E}"/>
          </ac:cxnSpMkLst>
        </pc:cxnChg>
        <pc:cxnChg chg="mod">
          <ac:chgData name="Borsato, Filippo" userId="4c77346e-eeb3-47f2-92a7-8ae8ddef93da" providerId="ADAL" clId="{385AE694-8515-46B3-BBF0-0B2F7CAF44A3}" dt="2023-07-19T07:44:41.826" v="6" actId="14100"/>
          <ac:cxnSpMkLst>
            <pc:docMk/>
            <pc:sldMk cId="1457448991" sldId="476"/>
            <ac:cxnSpMk id="17" creationId="{D631C459-4188-4C97-9A85-F92052549933}"/>
          </ac:cxnSpMkLst>
        </pc:cxnChg>
        <pc:cxnChg chg="mod">
          <ac:chgData name="Borsato, Filippo" userId="4c77346e-eeb3-47f2-92a7-8ae8ddef93da" providerId="ADAL" clId="{385AE694-8515-46B3-BBF0-0B2F7CAF44A3}" dt="2023-07-19T07:44:45.993" v="7" actId="14100"/>
          <ac:cxnSpMkLst>
            <pc:docMk/>
            <pc:sldMk cId="1457448991" sldId="476"/>
            <ac:cxnSpMk id="18" creationId="{56AB479F-B09D-42C9-9C40-F621156A1D8C}"/>
          </ac:cxnSpMkLst>
        </pc:cxnChg>
        <pc:cxnChg chg="mod">
          <ac:chgData name="Borsato, Filippo" userId="4c77346e-eeb3-47f2-92a7-8ae8ddef93da" providerId="ADAL" clId="{385AE694-8515-46B3-BBF0-0B2F7CAF44A3}" dt="2023-07-19T07:44:48.220" v="8" actId="14100"/>
          <ac:cxnSpMkLst>
            <pc:docMk/>
            <pc:sldMk cId="1457448991" sldId="476"/>
            <ac:cxnSpMk id="19" creationId="{BFAC4CC6-BA98-41FB-BFE5-EC321B8765A8}"/>
          </ac:cxnSpMkLst>
        </pc:cxnChg>
        <pc:cxnChg chg="mod">
          <ac:chgData name="Borsato, Filippo" userId="4c77346e-eeb3-47f2-92a7-8ae8ddef93da" providerId="ADAL" clId="{385AE694-8515-46B3-BBF0-0B2F7CAF44A3}" dt="2023-07-19T07:44:51.978" v="9" actId="14100"/>
          <ac:cxnSpMkLst>
            <pc:docMk/>
            <pc:sldMk cId="1457448991" sldId="476"/>
            <ac:cxnSpMk id="20" creationId="{3564BA46-7D02-4121-B46D-00430BBEB8D9}"/>
          </ac:cxnSpMkLst>
        </pc:cxnChg>
      </pc:sldChg>
      <pc:sldChg chg="modSp mod">
        <pc:chgData name="Borsato, Filippo" userId="4c77346e-eeb3-47f2-92a7-8ae8ddef93da" providerId="ADAL" clId="{385AE694-8515-46B3-BBF0-0B2F7CAF44A3}" dt="2023-07-19T07:43:52.499" v="4" actId="14100"/>
        <pc:sldMkLst>
          <pc:docMk/>
          <pc:sldMk cId="1593550806" sldId="498"/>
        </pc:sldMkLst>
        <pc:graphicFrameChg chg="mod">
          <ac:chgData name="Borsato, Filippo" userId="4c77346e-eeb3-47f2-92a7-8ae8ddef93da" providerId="ADAL" clId="{385AE694-8515-46B3-BBF0-0B2F7CAF44A3}" dt="2023-07-19T07:43:45.923" v="2" actId="1076"/>
          <ac:graphicFrameMkLst>
            <pc:docMk/>
            <pc:sldMk cId="1593550806" sldId="498"/>
            <ac:graphicFrameMk id="16" creationId="{9F1BC595-BF9F-96E0-2ADD-16D834011107}"/>
          </ac:graphicFrameMkLst>
        </pc:graphicFrameChg>
        <pc:cxnChg chg="mod">
          <ac:chgData name="Borsato, Filippo" userId="4c77346e-eeb3-47f2-92a7-8ae8ddef93da" providerId="ADAL" clId="{385AE694-8515-46B3-BBF0-0B2F7CAF44A3}" dt="2023-07-19T07:43:52.499" v="4" actId="14100"/>
          <ac:cxnSpMkLst>
            <pc:docMk/>
            <pc:sldMk cId="1593550806" sldId="498"/>
            <ac:cxnSpMk id="121" creationId="{AD22790B-8E8C-4831-8442-55B6797D930F}"/>
          </ac:cxnSpMkLst>
        </pc:cxnChg>
      </pc:sldChg>
      <pc:sldChg chg="addSp delSp modSp mod setBg">
        <pc:chgData name="Borsato, Filippo" userId="4c77346e-eeb3-47f2-92a7-8ae8ddef93da" providerId="ADAL" clId="{385AE694-8515-46B3-BBF0-0B2F7CAF44A3}" dt="2023-07-20T12:02:57.024" v="7341" actId="20577"/>
        <pc:sldMkLst>
          <pc:docMk/>
          <pc:sldMk cId="3824062848" sldId="499"/>
        </pc:sldMkLst>
        <pc:spChg chg="add del mod">
          <ac:chgData name="Borsato, Filippo" userId="4c77346e-eeb3-47f2-92a7-8ae8ddef93da" providerId="ADAL" clId="{385AE694-8515-46B3-BBF0-0B2F7CAF44A3}" dt="2023-07-20T09:09:55.437" v="3272" actId="478"/>
          <ac:spMkLst>
            <pc:docMk/>
            <pc:sldMk cId="3824062848" sldId="499"/>
            <ac:spMk id="3" creationId="{74D66BAB-3656-47AE-5F41-F28B5908B77E}"/>
          </ac:spMkLst>
        </pc:spChg>
        <pc:spChg chg="mod">
          <ac:chgData name="Borsato, Filippo" userId="4c77346e-eeb3-47f2-92a7-8ae8ddef93da" providerId="ADAL" clId="{385AE694-8515-46B3-BBF0-0B2F7CAF44A3}" dt="2023-07-20T08:34:19.322" v="2904" actId="6549"/>
          <ac:spMkLst>
            <pc:docMk/>
            <pc:sldMk cId="3824062848" sldId="499"/>
            <ac:spMk id="33" creationId="{BBF57B73-BCB2-CBC4-2209-D3E1B7FBE091}"/>
          </ac:spMkLst>
        </pc:spChg>
        <pc:spChg chg="del mod">
          <ac:chgData name="Borsato, Filippo" userId="4c77346e-eeb3-47f2-92a7-8ae8ddef93da" providerId="ADAL" clId="{385AE694-8515-46B3-BBF0-0B2F7CAF44A3}" dt="2023-07-20T08:21:22.472" v="2404" actId="478"/>
          <ac:spMkLst>
            <pc:docMk/>
            <pc:sldMk cId="3824062848" sldId="499"/>
            <ac:spMk id="34" creationId="{0A6E05BC-A232-BE05-4634-38B1B966B838}"/>
          </ac:spMkLst>
        </pc:spChg>
        <pc:spChg chg="mod">
          <ac:chgData name="Borsato, Filippo" userId="4c77346e-eeb3-47f2-92a7-8ae8ddef93da" providerId="ADAL" clId="{385AE694-8515-46B3-BBF0-0B2F7CAF44A3}" dt="2023-07-20T12:02:57.024" v="7341" actId="20577"/>
          <ac:spMkLst>
            <pc:docMk/>
            <pc:sldMk cId="3824062848" sldId="499"/>
            <ac:spMk id="36" creationId="{FC429541-6C34-2892-B9E0-B1063DA35B4A}"/>
          </ac:spMkLst>
        </pc:spChg>
        <pc:graphicFrameChg chg="add del mod">
          <ac:chgData name="Borsato, Filippo" userId="4c77346e-eeb3-47f2-92a7-8ae8ddef93da" providerId="ADAL" clId="{385AE694-8515-46B3-BBF0-0B2F7CAF44A3}" dt="2023-07-20T08:45:32.711" v="2989" actId="478"/>
          <ac:graphicFrameMkLst>
            <pc:docMk/>
            <pc:sldMk cId="3824062848" sldId="499"/>
            <ac:graphicFrameMk id="4" creationId="{5CC91C7B-A4D9-B3BA-AEF6-A7BDC40C945A}"/>
          </ac:graphicFrameMkLst>
        </pc:graphicFrameChg>
        <pc:graphicFrameChg chg="mod">
          <ac:chgData name="Borsato, Filippo" userId="4c77346e-eeb3-47f2-92a7-8ae8ddef93da" providerId="ADAL" clId="{385AE694-8515-46B3-BBF0-0B2F7CAF44A3}" dt="2023-07-19T13:36:02.351" v="1939" actId="14100"/>
          <ac:graphicFrameMkLst>
            <pc:docMk/>
            <pc:sldMk cId="3824062848" sldId="499"/>
            <ac:graphicFrameMk id="4" creationId="{FAC7017C-7CD4-1649-6142-0C31DB96FAF0}"/>
          </ac:graphicFrameMkLst>
        </pc:graphicFrameChg>
        <pc:graphicFrameChg chg="add mod">
          <ac:chgData name="Borsato, Filippo" userId="4c77346e-eeb3-47f2-92a7-8ae8ddef93da" providerId="ADAL" clId="{385AE694-8515-46B3-BBF0-0B2F7CAF44A3}" dt="2023-07-20T10:32:41.211" v="5417" actId="14100"/>
          <ac:graphicFrameMkLst>
            <pc:docMk/>
            <pc:sldMk cId="3824062848" sldId="499"/>
            <ac:graphicFrameMk id="5" creationId="{86F0581A-CBE5-61EA-496C-F8B9D00939BD}"/>
          </ac:graphicFrameMkLst>
        </pc:graphicFrameChg>
        <pc:graphicFrameChg chg="del mod">
          <ac:chgData name="Borsato, Filippo" userId="4c77346e-eeb3-47f2-92a7-8ae8ddef93da" providerId="ADAL" clId="{385AE694-8515-46B3-BBF0-0B2F7CAF44A3}" dt="2023-07-19T14:50:01.603" v="1964" actId="478"/>
          <ac:graphicFrameMkLst>
            <pc:docMk/>
            <pc:sldMk cId="3824062848" sldId="499"/>
            <ac:graphicFrameMk id="6" creationId="{5CC91C7B-A4D9-B3BA-AEF6-A7BDC40C945A}"/>
          </ac:graphicFrameMkLst>
        </pc:graphicFrameChg>
        <pc:graphicFrameChg chg="mod">
          <ac:chgData name="Borsato, Filippo" userId="4c77346e-eeb3-47f2-92a7-8ae8ddef93da" providerId="ADAL" clId="{385AE694-8515-46B3-BBF0-0B2F7CAF44A3}" dt="2023-07-19T13:35:25.103" v="1925" actId="14100"/>
          <ac:graphicFrameMkLst>
            <pc:docMk/>
            <pc:sldMk cId="3824062848" sldId="499"/>
            <ac:graphicFrameMk id="7" creationId="{558330F9-0DF0-1FC5-404F-1A3B513A0394}"/>
          </ac:graphicFrameMkLst>
        </pc:graphicFrameChg>
        <pc:graphicFrameChg chg="add del mod">
          <ac:chgData name="Borsato, Filippo" userId="4c77346e-eeb3-47f2-92a7-8ae8ddef93da" providerId="ADAL" clId="{385AE694-8515-46B3-BBF0-0B2F7CAF44A3}" dt="2023-07-20T10:32:29.276" v="5414" actId="478"/>
          <ac:graphicFrameMkLst>
            <pc:docMk/>
            <pc:sldMk cId="3824062848" sldId="499"/>
            <ac:graphicFrameMk id="10" creationId="{5CC91C7B-A4D9-B3BA-AEF6-A7BDC40C945A}"/>
          </ac:graphicFrameMkLst>
        </pc:graphicFrameChg>
        <pc:graphicFrameChg chg="del">
          <ac:chgData name="Borsato, Filippo" userId="4c77346e-eeb3-47f2-92a7-8ae8ddef93da" providerId="ADAL" clId="{385AE694-8515-46B3-BBF0-0B2F7CAF44A3}" dt="2023-07-19T15:04:57.074" v="2050" actId="478"/>
          <ac:graphicFrameMkLst>
            <pc:docMk/>
            <pc:sldMk cId="3824062848" sldId="499"/>
            <ac:graphicFrameMk id="11" creationId="{6EB98DA0-A4C4-A864-C7C1-0CF3E384680E}"/>
          </ac:graphicFrameMkLst>
        </pc:graphicFrameChg>
        <pc:graphicFrameChg chg="add mod">
          <ac:chgData name="Borsato, Filippo" userId="4c77346e-eeb3-47f2-92a7-8ae8ddef93da" providerId="ADAL" clId="{385AE694-8515-46B3-BBF0-0B2F7CAF44A3}" dt="2023-07-20T09:09:53.449" v="3271" actId="1076"/>
          <ac:graphicFrameMkLst>
            <pc:docMk/>
            <pc:sldMk cId="3824062848" sldId="499"/>
            <ac:graphicFrameMk id="12" creationId="{B1766E1F-3844-4FDE-2959-FF2D7584A68B}"/>
          </ac:graphicFrameMkLst>
        </pc:graphicFrameChg>
      </pc:sldChg>
      <pc:sldChg chg="addSp delSp modSp mod">
        <pc:chgData name="Borsato, Filippo" userId="4c77346e-eeb3-47f2-92a7-8ae8ddef93da" providerId="ADAL" clId="{385AE694-8515-46B3-BBF0-0B2F7CAF44A3}" dt="2023-07-20T11:19:29.799" v="7313" actId="6549"/>
        <pc:sldMkLst>
          <pc:docMk/>
          <pc:sldMk cId="2394493054" sldId="500"/>
        </pc:sldMkLst>
        <pc:spChg chg="add del mod">
          <ac:chgData name="Borsato, Filippo" userId="4c77346e-eeb3-47f2-92a7-8ae8ddef93da" providerId="ADAL" clId="{385AE694-8515-46B3-BBF0-0B2F7CAF44A3}" dt="2023-07-20T09:53:22.925" v="4878" actId="478"/>
          <ac:spMkLst>
            <pc:docMk/>
            <pc:sldMk cId="2394493054" sldId="500"/>
            <ac:spMk id="5" creationId="{645F2450-33C2-62D7-9F02-370B667ACC52}"/>
          </ac:spMkLst>
        </pc:spChg>
        <pc:spChg chg="del">
          <ac:chgData name="Borsato, Filippo" userId="4c77346e-eeb3-47f2-92a7-8ae8ddef93da" providerId="ADAL" clId="{385AE694-8515-46B3-BBF0-0B2F7CAF44A3}" dt="2023-07-20T09:51:49.076" v="4866" actId="478"/>
          <ac:spMkLst>
            <pc:docMk/>
            <pc:sldMk cId="2394493054" sldId="500"/>
            <ac:spMk id="9" creationId="{EFAAEA73-B735-CD3D-C898-F51D16C112E6}"/>
          </ac:spMkLst>
        </pc:spChg>
        <pc:spChg chg="mod">
          <ac:chgData name="Borsato, Filippo" userId="4c77346e-eeb3-47f2-92a7-8ae8ddef93da" providerId="ADAL" clId="{385AE694-8515-46B3-BBF0-0B2F7CAF44A3}" dt="2023-07-20T09:53:48.285" v="4885" actId="1076"/>
          <ac:spMkLst>
            <pc:docMk/>
            <pc:sldMk cId="2394493054" sldId="500"/>
            <ac:spMk id="11" creationId="{290CB4B2-DFE6-C3CF-C278-1876B22613C7}"/>
          </ac:spMkLst>
        </pc:spChg>
        <pc:spChg chg="mod">
          <ac:chgData name="Borsato, Filippo" userId="4c77346e-eeb3-47f2-92a7-8ae8ddef93da" providerId="ADAL" clId="{385AE694-8515-46B3-BBF0-0B2F7CAF44A3}" dt="2023-07-20T11:19:29.799" v="7313" actId="6549"/>
          <ac:spMkLst>
            <pc:docMk/>
            <pc:sldMk cId="2394493054" sldId="500"/>
            <ac:spMk id="13" creationId="{9AD70EB7-BA66-D37A-23AC-10D94247389D}"/>
          </ac:spMkLst>
        </pc:spChg>
        <pc:spChg chg="add mod">
          <ac:chgData name="Borsato, Filippo" userId="4c77346e-eeb3-47f2-92a7-8ae8ddef93da" providerId="ADAL" clId="{385AE694-8515-46B3-BBF0-0B2F7CAF44A3}" dt="2023-07-20T10:36:37.952" v="5434" actId="20577"/>
          <ac:spMkLst>
            <pc:docMk/>
            <pc:sldMk cId="2394493054" sldId="500"/>
            <ac:spMk id="15" creationId="{FF6B7160-B5DE-E0DC-D7D8-5D9148C16933}"/>
          </ac:spMkLst>
        </pc:spChg>
        <pc:spChg chg="add mod">
          <ac:chgData name="Borsato, Filippo" userId="4c77346e-eeb3-47f2-92a7-8ae8ddef93da" providerId="ADAL" clId="{385AE694-8515-46B3-BBF0-0B2F7CAF44A3}" dt="2023-07-20T10:13:12.763" v="5214" actId="1076"/>
          <ac:spMkLst>
            <pc:docMk/>
            <pc:sldMk cId="2394493054" sldId="500"/>
            <ac:spMk id="16" creationId="{48FEFC59-EC91-7F56-8080-49B23D6DB236}"/>
          </ac:spMkLst>
        </pc:spChg>
        <pc:spChg chg="add mod">
          <ac:chgData name="Borsato, Filippo" userId="4c77346e-eeb3-47f2-92a7-8ae8ddef93da" providerId="ADAL" clId="{385AE694-8515-46B3-BBF0-0B2F7CAF44A3}" dt="2023-07-20T10:18:20.611" v="5297" actId="1076"/>
          <ac:spMkLst>
            <pc:docMk/>
            <pc:sldMk cId="2394493054" sldId="500"/>
            <ac:spMk id="17" creationId="{61F5E598-10F4-EC6C-8DB2-0DDD4AFC75D8}"/>
          </ac:spMkLst>
        </pc:spChg>
        <pc:spChg chg="del">
          <ac:chgData name="Borsato, Filippo" userId="4c77346e-eeb3-47f2-92a7-8ae8ddef93da" providerId="ADAL" clId="{385AE694-8515-46B3-BBF0-0B2F7CAF44A3}" dt="2023-07-20T09:51:49.076" v="4866" actId="478"/>
          <ac:spMkLst>
            <pc:docMk/>
            <pc:sldMk cId="2394493054" sldId="500"/>
            <ac:spMk id="23" creationId="{D255E390-A163-A8B5-DCCA-07D26C3759BC}"/>
          </ac:spMkLst>
        </pc:spChg>
        <pc:spChg chg="del">
          <ac:chgData name="Borsato, Filippo" userId="4c77346e-eeb3-47f2-92a7-8ae8ddef93da" providerId="ADAL" clId="{385AE694-8515-46B3-BBF0-0B2F7CAF44A3}" dt="2023-07-20T09:51:49.076" v="4866" actId="478"/>
          <ac:spMkLst>
            <pc:docMk/>
            <pc:sldMk cId="2394493054" sldId="500"/>
            <ac:spMk id="24" creationId="{D3E5822B-796E-F080-EC5B-AFC86F231A03}"/>
          </ac:spMkLst>
        </pc:spChg>
        <pc:spChg chg="del">
          <ac:chgData name="Borsato, Filippo" userId="4c77346e-eeb3-47f2-92a7-8ae8ddef93da" providerId="ADAL" clId="{385AE694-8515-46B3-BBF0-0B2F7CAF44A3}" dt="2023-07-20T09:51:36.328" v="4865" actId="478"/>
          <ac:spMkLst>
            <pc:docMk/>
            <pc:sldMk cId="2394493054" sldId="500"/>
            <ac:spMk id="68" creationId="{B1346343-F5C9-CD00-F680-AD5E3458D1C9}"/>
          </ac:spMkLst>
        </pc:spChg>
        <pc:spChg chg="mod">
          <ac:chgData name="Borsato, Filippo" userId="4c77346e-eeb3-47f2-92a7-8ae8ddef93da" providerId="ADAL" clId="{385AE694-8515-46B3-BBF0-0B2F7CAF44A3}" dt="2023-07-20T09:52:54.821" v="4874" actId="20577"/>
          <ac:spMkLst>
            <pc:docMk/>
            <pc:sldMk cId="2394493054" sldId="500"/>
            <ac:spMk id="71" creationId="{6C836BAA-5676-EBCC-890C-38534D83FA5A}"/>
          </ac:spMkLst>
        </pc:spChg>
        <pc:spChg chg="mod">
          <ac:chgData name="Borsato, Filippo" userId="4c77346e-eeb3-47f2-92a7-8ae8ddef93da" providerId="ADAL" clId="{385AE694-8515-46B3-BBF0-0B2F7CAF44A3}" dt="2023-07-20T10:36:45.035" v="5436" actId="20577"/>
          <ac:spMkLst>
            <pc:docMk/>
            <pc:sldMk cId="2394493054" sldId="500"/>
            <ac:spMk id="83" creationId="{DCFA0D8E-6C05-E616-8653-A46D7A9E7706}"/>
          </ac:spMkLst>
        </pc:spChg>
        <pc:cxnChg chg="del">
          <ac:chgData name="Borsato, Filippo" userId="4c77346e-eeb3-47f2-92a7-8ae8ddef93da" providerId="ADAL" clId="{385AE694-8515-46B3-BBF0-0B2F7CAF44A3}" dt="2023-07-20T09:51:49.076" v="4866" actId="478"/>
          <ac:cxnSpMkLst>
            <pc:docMk/>
            <pc:sldMk cId="2394493054" sldId="500"/>
            <ac:cxnSpMk id="84" creationId="{97D5CF62-5C45-066D-2CA0-9503CBF2A25F}"/>
          </ac:cxnSpMkLst>
        </pc:cxnChg>
      </pc:sldChg>
      <pc:sldChg chg="addSp delSp modSp add mod">
        <pc:chgData name="Borsato, Filippo" userId="4c77346e-eeb3-47f2-92a7-8ae8ddef93da" providerId="ADAL" clId="{385AE694-8515-46B3-BBF0-0B2F7CAF44A3}" dt="2023-07-20T10:03:06.858" v="5041" actId="14100"/>
        <pc:sldMkLst>
          <pc:docMk/>
          <pc:sldMk cId="3199896905" sldId="1531"/>
        </pc:sldMkLst>
        <pc:spChg chg="add mod">
          <ac:chgData name="Borsato, Filippo" userId="4c77346e-eeb3-47f2-92a7-8ae8ddef93da" providerId="ADAL" clId="{385AE694-8515-46B3-BBF0-0B2F7CAF44A3}" dt="2023-07-20T10:01:44.626" v="5032" actId="14100"/>
          <ac:spMkLst>
            <pc:docMk/>
            <pc:sldMk cId="3199896905" sldId="1531"/>
            <ac:spMk id="3" creationId="{B105A033-53D7-BEDC-F9B8-26A038B9F44D}"/>
          </ac:spMkLst>
        </pc:spChg>
        <pc:spChg chg="mod">
          <ac:chgData name="Borsato, Filippo" userId="4c77346e-eeb3-47f2-92a7-8ae8ddef93da" providerId="ADAL" clId="{385AE694-8515-46B3-BBF0-0B2F7CAF44A3}" dt="2023-07-20T10:03:06.858" v="5041" actId="14100"/>
          <ac:spMkLst>
            <pc:docMk/>
            <pc:sldMk cId="3199896905" sldId="1531"/>
            <ac:spMk id="4" creationId="{63D7349E-7981-C96B-7D06-7DA60422745B}"/>
          </ac:spMkLst>
        </pc:spChg>
        <pc:spChg chg="add mod">
          <ac:chgData name="Borsato, Filippo" userId="4c77346e-eeb3-47f2-92a7-8ae8ddef93da" providerId="ADAL" clId="{385AE694-8515-46B3-BBF0-0B2F7CAF44A3}" dt="2023-07-20T10:02:29.002" v="5036" actId="1076"/>
          <ac:spMkLst>
            <pc:docMk/>
            <pc:sldMk cId="3199896905" sldId="1531"/>
            <ac:spMk id="5" creationId="{7D5B9785-55F9-3762-458D-E73F8D39F7AA}"/>
          </ac:spMkLst>
        </pc:spChg>
        <pc:spChg chg="mod">
          <ac:chgData name="Borsato, Filippo" userId="4c77346e-eeb3-47f2-92a7-8ae8ddef93da" providerId="ADAL" clId="{385AE694-8515-46B3-BBF0-0B2F7CAF44A3}" dt="2023-07-20T09:58:18.290" v="4988" actId="1076"/>
          <ac:spMkLst>
            <pc:docMk/>
            <pc:sldMk cId="3199896905" sldId="1531"/>
            <ac:spMk id="10" creationId="{5789DD09-91B4-1BBD-CC43-C56D86EC7020}"/>
          </ac:spMkLst>
        </pc:spChg>
        <pc:spChg chg="mod">
          <ac:chgData name="Borsato, Filippo" userId="4c77346e-eeb3-47f2-92a7-8ae8ddef93da" providerId="ADAL" clId="{385AE694-8515-46B3-BBF0-0B2F7CAF44A3}" dt="2023-07-20T10:00:09.475" v="5008" actId="14100"/>
          <ac:spMkLst>
            <pc:docMk/>
            <pc:sldMk cId="3199896905" sldId="1531"/>
            <ac:spMk id="16" creationId="{F5E90772-9A38-1797-7A9A-BF9A617EE15D}"/>
          </ac:spMkLst>
        </pc:spChg>
        <pc:spChg chg="mod">
          <ac:chgData name="Borsato, Filippo" userId="4c77346e-eeb3-47f2-92a7-8ae8ddef93da" providerId="ADAL" clId="{385AE694-8515-46B3-BBF0-0B2F7CAF44A3}" dt="2023-07-20T09:59:51.906" v="5003" actId="14100"/>
          <ac:spMkLst>
            <pc:docMk/>
            <pc:sldMk cId="3199896905" sldId="1531"/>
            <ac:spMk id="18" creationId="{FD8D78FB-53B3-2A6F-876E-5484A7B7207D}"/>
          </ac:spMkLst>
        </pc:spChg>
        <pc:spChg chg="mod">
          <ac:chgData name="Borsato, Filippo" userId="4c77346e-eeb3-47f2-92a7-8ae8ddef93da" providerId="ADAL" clId="{385AE694-8515-46B3-BBF0-0B2F7CAF44A3}" dt="2023-07-20T10:00:31.579" v="5015" actId="14100"/>
          <ac:spMkLst>
            <pc:docMk/>
            <pc:sldMk cId="3199896905" sldId="1531"/>
            <ac:spMk id="19" creationId="{6078C481-2DA7-3055-D996-22A7879A3D2B}"/>
          </ac:spMkLst>
        </pc:spChg>
        <pc:spChg chg="mod">
          <ac:chgData name="Borsato, Filippo" userId="4c77346e-eeb3-47f2-92a7-8ae8ddef93da" providerId="ADAL" clId="{385AE694-8515-46B3-BBF0-0B2F7CAF44A3}" dt="2023-07-20T10:01:00.443" v="5021" actId="14100"/>
          <ac:spMkLst>
            <pc:docMk/>
            <pc:sldMk cId="3199896905" sldId="1531"/>
            <ac:spMk id="20" creationId="{319C6FEB-7F8D-707E-EFC0-50F6827871EF}"/>
          </ac:spMkLst>
        </pc:spChg>
        <pc:spChg chg="mod">
          <ac:chgData name="Borsato, Filippo" userId="4c77346e-eeb3-47f2-92a7-8ae8ddef93da" providerId="ADAL" clId="{385AE694-8515-46B3-BBF0-0B2F7CAF44A3}" dt="2023-07-20T10:00:22.658" v="5012" actId="14100"/>
          <ac:spMkLst>
            <pc:docMk/>
            <pc:sldMk cId="3199896905" sldId="1531"/>
            <ac:spMk id="21" creationId="{011FE0A2-E6AD-39A1-52E8-85211E3E2C8E}"/>
          </ac:spMkLst>
        </pc:spChg>
        <pc:spChg chg="mod">
          <ac:chgData name="Borsato, Filippo" userId="4c77346e-eeb3-47f2-92a7-8ae8ddef93da" providerId="ADAL" clId="{385AE694-8515-46B3-BBF0-0B2F7CAF44A3}" dt="2023-07-20T10:02:01.311" v="5034" actId="208"/>
          <ac:spMkLst>
            <pc:docMk/>
            <pc:sldMk cId="3199896905" sldId="1531"/>
            <ac:spMk id="23" creationId="{DFCCF62D-8398-ED68-DF53-CE972BF56D71}"/>
          </ac:spMkLst>
        </pc:spChg>
        <pc:spChg chg="mod">
          <ac:chgData name="Borsato, Filippo" userId="4c77346e-eeb3-47f2-92a7-8ae8ddef93da" providerId="ADAL" clId="{385AE694-8515-46B3-BBF0-0B2F7CAF44A3}" dt="2023-07-20T10:01:08.867" v="5023" actId="14100"/>
          <ac:spMkLst>
            <pc:docMk/>
            <pc:sldMk cId="3199896905" sldId="1531"/>
            <ac:spMk id="26" creationId="{94DFDEB6-006E-BA95-66CD-DD1E286393D0}"/>
          </ac:spMkLst>
        </pc:spChg>
        <pc:spChg chg="mod">
          <ac:chgData name="Borsato, Filippo" userId="4c77346e-eeb3-47f2-92a7-8ae8ddef93da" providerId="ADAL" clId="{385AE694-8515-46B3-BBF0-0B2F7CAF44A3}" dt="2023-07-20T10:01:31.555" v="5029" actId="14100"/>
          <ac:spMkLst>
            <pc:docMk/>
            <pc:sldMk cId="3199896905" sldId="1531"/>
            <ac:spMk id="27" creationId="{B07F7889-AEB1-CB52-68F2-59F7AB399541}"/>
          </ac:spMkLst>
        </pc:spChg>
        <pc:picChg chg="add mod ord modCrop">
          <ac:chgData name="Borsato, Filippo" userId="4c77346e-eeb3-47f2-92a7-8ae8ddef93da" providerId="ADAL" clId="{385AE694-8515-46B3-BBF0-0B2F7CAF44A3}" dt="2023-07-20T10:03:02.011" v="5039" actId="34135"/>
          <ac:picMkLst>
            <pc:docMk/>
            <pc:sldMk cId="3199896905" sldId="1531"/>
            <ac:picMk id="2" creationId="{F45D0074-1799-92B3-43B2-370996EFE8BD}"/>
          </ac:picMkLst>
        </pc:picChg>
        <pc:picChg chg="mod">
          <ac:chgData name="Borsato, Filippo" userId="4c77346e-eeb3-47f2-92a7-8ae8ddef93da" providerId="ADAL" clId="{385AE694-8515-46B3-BBF0-0B2F7CAF44A3}" dt="2023-07-20T09:58:18.290" v="4988" actId="1076"/>
          <ac:picMkLst>
            <pc:docMk/>
            <pc:sldMk cId="3199896905" sldId="1531"/>
            <ac:picMk id="15" creationId="{5C472F4C-2EF0-10CC-57D5-91395DD0DA93}"/>
          </ac:picMkLst>
        </pc:picChg>
        <pc:picChg chg="del mod">
          <ac:chgData name="Borsato, Filippo" userId="4c77346e-eeb3-47f2-92a7-8ae8ddef93da" providerId="ADAL" clId="{385AE694-8515-46B3-BBF0-0B2F7CAF44A3}" dt="2023-07-20T09:57:42.012" v="4974" actId="478"/>
          <ac:picMkLst>
            <pc:docMk/>
            <pc:sldMk cId="3199896905" sldId="1531"/>
            <ac:picMk id="17" creationId="{10753836-5C3A-4B25-0D60-4E864303182C}"/>
          </ac:picMkLst>
        </pc:picChg>
      </pc:sldChg>
      <pc:sldChg chg="del">
        <pc:chgData name="Borsato, Filippo" userId="4c77346e-eeb3-47f2-92a7-8ae8ddef93da" providerId="ADAL" clId="{385AE694-8515-46B3-BBF0-0B2F7CAF44A3}" dt="2023-07-19T07:43:14.626" v="0" actId="2696"/>
        <pc:sldMkLst>
          <pc:docMk/>
          <pc:sldMk cId="3682276212" sldId="1531"/>
        </pc:sldMkLst>
      </pc:sldChg>
      <pc:sldChg chg="addSp delSp modSp mod modNotesTx">
        <pc:chgData name="Borsato, Filippo" userId="4c77346e-eeb3-47f2-92a7-8ae8ddef93da" providerId="ADAL" clId="{385AE694-8515-46B3-BBF0-0B2F7CAF44A3}" dt="2023-07-20T10:39:20.957" v="5489" actId="20577"/>
        <pc:sldMkLst>
          <pc:docMk/>
          <pc:sldMk cId="1972835333" sldId="1532"/>
        </pc:sldMkLst>
        <pc:spChg chg="del mod">
          <ac:chgData name="Borsato, Filippo" userId="4c77346e-eeb3-47f2-92a7-8ae8ddef93da" providerId="ADAL" clId="{385AE694-8515-46B3-BBF0-0B2F7CAF44A3}" dt="2023-07-20T08:12:21.395" v="2192" actId="478"/>
          <ac:spMkLst>
            <pc:docMk/>
            <pc:sldMk cId="1972835333" sldId="1532"/>
            <ac:spMk id="4" creationId="{5AB395F9-E1D9-27E3-8F9B-13FCDA84B8C5}"/>
          </ac:spMkLst>
        </pc:spChg>
        <pc:spChg chg="add del mod">
          <ac:chgData name="Borsato, Filippo" userId="4c77346e-eeb3-47f2-92a7-8ae8ddef93da" providerId="ADAL" clId="{385AE694-8515-46B3-BBF0-0B2F7CAF44A3}" dt="2023-07-19T07:52:37.312" v="279" actId="478"/>
          <ac:spMkLst>
            <pc:docMk/>
            <pc:sldMk cId="1972835333" sldId="1532"/>
            <ac:spMk id="4" creationId="{8975E7E5-99BC-AA21-66F0-468F93B49023}"/>
          </ac:spMkLst>
        </pc:spChg>
        <pc:spChg chg="add del mod">
          <ac:chgData name="Borsato, Filippo" userId="4c77346e-eeb3-47f2-92a7-8ae8ddef93da" providerId="ADAL" clId="{385AE694-8515-46B3-BBF0-0B2F7CAF44A3}" dt="2023-07-20T08:18:16.517" v="2380" actId="478"/>
          <ac:spMkLst>
            <pc:docMk/>
            <pc:sldMk cId="1972835333" sldId="1532"/>
            <ac:spMk id="6" creationId="{9E365892-33A1-9ED1-C6B4-2D3B22D14D71}"/>
          </ac:spMkLst>
        </pc:spChg>
        <pc:spChg chg="del mod">
          <ac:chgData name="Borsato, Filippo" userId="4c77346e-eeb3-47f2-92a7-8ae8ddef93da" providerId="ADAL" clId="{385AE694-8515-46B3-BBF0-0B2F7CAF44A3}" dt="2023-07-20T08:14:34.360" v="2238" actId="478"/>
          <ac:spMkLst>
            <pc:docMk/>
            <pc:sldMk cId="1972835333" sldId="1532"/>
            <ac:spMk id="10" creationId="{2713F8F9-EEAC-C425-0A94-9136A2B9AA31}"/>
          </ac:spMkLst>
        </pc:spChg>
        <pc:spChg chg="del">
          <ac:chgData name="Borsato, Filippo" userId="4c77346e-eeb3-47f2-92a7-8ae8ddef93da" providerId="ADAL" clId="{385AE694-8515-46B3-BBF0-0B2F7CAF44A3}" dt="2023-07-20T08:15:45.845" v="2273" actId="478"/>
          <ac:spMkLst>
            <pc:docMk/>
            <pc:sldMk cId="1972835333" sldId="1532"/>
            <ac:spMk id="14" creationId="{17511991-83DF-4E7D-CCCC-F1A96AD95154}"/>
          </ac:spMkLst>
        </pc:spChg>
        <pc:spChg chg="del">
          <ac:chgData name="Borsato, Filippo" userId="4c77346e-eeb3-47f2-92a7-8ae8ddef93da" providerId="ADAL" clId="{385AE694-8515-46B3-BBF0-0B2F7CAF44A3}" dt="2023-07-20T08:18:07.243" v="2377" actId="478"/>
          <ac:spMkLst>
            <pc:docMk/>
            <pc:sldMk cId="1972835333" sldId="1532"/>
            <ac:spMk id="15" creationId="{340191C7-1CB1-A6F5-E14B-155B6F3E95E1}"/>
          </ac:spMkLst>
        </pc:spChg>
        <pc:spChg chg="del">
          <ac:chgData name="Borsato, Filippo" userId="4c77346e-eeb3-47f2-92a7-8ae8ddef93da" providerId="ADAL" clId="{385AE694-8515-46B3-BBF0-0B2F7CAF44A3}" dt="2023-07-20T08:18:06.365" v="2376" actId="478"/>
          <ac:spMkLst>
            <pc:docMk/>
            <pc:sldMk cId="1972835333" sldId="1532"/>
            <ac:spMk id="16" creationId="{9D385BAE-3D8B-4212-D579-A867866CD061}"/>
          </ac:spMkLst>
        </pc:spChg>
        <pc:spChg chg="add mod">
          <ac:chgData name="Borsato, Filippo" userId="4c77346e-eeb3-47f2-92a7-8ae8ddef93da" providerId="ADAL" clId="{385AE694-8515-46B3-BBF0-0B2F7CAF44A3}" dt="2023-07-20T10:37:52.182" v="5448" actId="20577"/>
          <ac:spMkLst>
            <pc:docMk/>
            <pc:sldMk cId="1972835333" sldId="1532"/>
            <ac:spMk id="17" creationId="{EAEA8F1B-FA5D-26CA-731F-494F88F47E4B}"/>
          </ac:spMkLst>
        </pc:spChg>
        <pc:spChg chg="mod">
          <ac:chgData name="Borsato, Filippo" userId="4c77346e-eeb3-47f2-92a7-8ae8ddef93da" providerId="ADAL" clId="{385AE694-8515-46B3-BBF0-0B2F7CAF44A3}" dt="2023-07-20T09:31:39.009" v="4186" actId="1076"/>
          <ac:spMkLst>
            <pc:docMk/>
            <pc:sldMk cId="1972835333" sldId="1532"/>
            <ac:spMk id="18" creationId="{967BB33C-B6C5-CA1C-7503-FD548547FF6B}"/>
          </ac:spMkLst>
        </pc:spChg>
        <pc:spChg chg="mod">
          <ac:chgData name="Borsato, Filippo" userId="4c77346e-eeb3-47f2-92a7-8ae8ddef93da" providerId="ADAL" clId="{385AE694-8515-46B3-BBF0-0B2F7CAF44A3}" dt="2023-07-20T10:39:20.957" v="5489" actId="20577"/>
          <ac:spMkLst>
            <pc:docMk/>
            <pc:sldMk cId="1972835333" sldId="1532"/>
            <ac:spMk id="19" creationId="{4A28234E-A7E0-EBF2-3CF0-45D3E8B346CF}"/>
          </ac:spMkLst>
        </pc:spChg>
        <pc:spChg chg="add mod">
          <ac:chgData name="Borsato, Filippo" userId="4c77346e-eeb3-47f2-92a7-8ae8ddef93da" providerId="ADAL" clId="{385AE694-8515-46B3-BBF0-0B2F7CAF44A3}" dt="2023-07-20T10:38:27.239" v="5471" actId="20577"/>
          <ac:spMkLst>
            <pc:docMk/>
            <pc:sldMk cId="1972835333" sldId="1532"/>
            <ac:spMk id="20" creationId="{CC12DF0B-9FA3-0243-0DBC-A94D6D36692C}"/>
          </ac:spMkLst>
        </pc:spChg>
        <pc:spChg chg="add mod">
          <ac:chgData name="Borsato, Filippo" userId="4c77346e-eeb3-47f2-92a7-8ae8ddef93da" providerId="ADAL" clId="{385AE694-8515-46B3-BBF0-0B2F7CAF44A3}" dt="2023-07-20T10:39:01.417" v="5483" actId="20577"/>
          <ac:spMkLst>
            <pc:docMk/>
            <pc:sldMk cId="1972835333" sldId="1532"/>
            <ac:spMk id="21" creationId="{34F745B9-AB1D-C359-A3A3-8DC1E952905C}"/>
          </ac:spMkLst>
        </pc:spChg>
        <pc:spChg chg="add mod">
          <ac:chgData name="Borsato, Filippo" userId="4c77346e-eeb3-47f2-92a7-8ae8ddef93da" providerId="ADAL" clId="{385AE694-8515-46B3-BBF0-0B2F7CAF44A3}" dt="2023-07-20T10:38:08.886" v="5459" actId="20577"/>
          <ac:spMkLst>
            <pc:docMk/>
            <pc:sldMk cId="1972835333" sldId="1532"/>
            <ac:spMk id="22" creationId="{6269DD39-C8F3-05FE-E746-9987B9BB65AA}"/>
          </ac:spMkLst>
        </pc:spChg>
        <pc:spChg chg="del">
          <ac:chgData name="Borsato, Filippo" userId="4c77346e-eeb3-47f2-92a7-8ae8ddef93da" providerId="ADAL" clId="{385AE694-8515-46B3-BBF0-0B2F7CAF44A3}" dt="2023-07-20T08:14:34.360" v="2238" actId="478"/>
          <ac:spMkLst>
            <pc:docMk/>
            <pc:sldMk cId="1972835333" sldId="1532"/>
            <ac:spMk id="23" creationId="{D1BA6DE7-799E-EA25-9409-B3F745888127}"/>
          </ac:spMkLst>
        </pc:spChg>
        <pc:spChg chg="mod">
          <ac:chgData name="Borsato, Filippo" userId="4c77346e-eeb3-47f2-92a7-8ae8ddef93da" providerId="ADAL" clId="{385AE694-8515-46B3-BBF0-0B2F7CAF44A3}" dt="2023-07-20T09:30:56.979" v="4180" actId="14100"/>
          <ac:spMkLst>
            <pc:docMk/>
            <pc:sldMk cId="1972835333" sldId="1532"/>
            <ac:spMk id="26" creationId="{C6163B78-CAB7-BF88-0B4F-1C0D21BA7A1D}"/>
          </ac:spMkLst>
        </pc:spChg>
        <pc:spChg chg="del mod">
          <ac:chgData name="Borsato, Filippo" userId="4c77346e-eeb3-47f2-92a7-8ae8ddef93da" providerId="ADAL" clId="{385AE694-8515-46B3-BBF0-0B2F7CAF44A3}" dt="2023-07-20T08:14:33.101" v="2237"/>
          <ac:spMkLst>
            <pc:docMk/>
            <pc:sldMk cId="1972835333" sldId="1532"/>
            <ac:spMk id="29" creationId="{7541CDF2-6A8D-CB0A-0A5C-852E5B86FF51}"/>
          </ac:spMkLst>
        </pc:spChg>
        <pc:spChg chg="del mod">
          <ac:chgData name="Borsato, Filippo" userId="4c77346e-eeb3-47f2-92a7-8ae8ddef93da" providerId="ADAL" clId="{385AE694-8515-46B3-BBF0-0B2F7CAF44A3}" dt="2023-07-20T08:12:19.709" v="2191" actId="478"/>
          <ac:spMkLst>
            <pc:docMk/>
            <pc:sldMk cId="1972835333" sldId="1532"/>
            <ac:spMk id="30" creationId="{A32D1CDE-8451-0E9A-82CB-95C92DB5CF5A}"/>
          </ac:spMkLst>
        </pc:spChg>
        <pc:spChg chg="add del mod">
          <ac:chgData name="Borsato, Filippo" userId="4c77346e-eeb3-47f2-92a7-8ae8ddef93da" providerId="ADAL" clId="{385AE694-8515-46B3-BBF0-0B2F7CAF44A3}" dt="2023-07-20T10:37:35.243" v="5446" actId="6549"/>
          <ac:spMkLst>
            <pc:docMk/>
            <pc:sldMk cId="1972835333" sldId="1532"/>
            <ac:spMk id="31" creationId="{01CD599C-24A1-038A-8C7C-25637FBD3924}"/>
          </ac:spMkLst>
        </pc:spChg>
        <pc:spChg chg="del">
          <ac:chgData name="Borsato, Filippo" userId="4c77346e-eeb3-47f2-92a7-8ae8ddef93da" providerId="ADAL" clId="{385AE694-8515-46B3-BBF0-0B2F7CAF44A3}" dt="2023-07-20T08:15:44.201" v="2272" actId="478"/>
          <ac:spMkLst>
            <pc:docMk/>
            <pc:sldMk cId="1972835333" sldId="1532"/>
            <ac:spMk id="32" creationId="{8841AEBB-218E-6DD2-46AC-F9573EDDEE4E}"/>
          </ac:spMkLst>
        </pc:spChg>
        <pc:spChg chg="del">
          <ac:chgData name="Borsato, Filippo" userId="4c77346e-eeb3-47f2-92a7-8ae8ddef93da" providerId="ADAL" clId="{385AE694-8515-46B3-BBF0-0B2F7CAF44A3}" dt="2023-07-20T08:15:44.201" v="2272" actId="478"/>
          <ac:spMkLst>
            <pc:docMk/>
            <pc:sldMk cId="1972835333" sldId="1532"/>
            <ac:spMk id="33" creationId="{56DE0472-D6F7-DFDF-C3DE-60A35B41B574}"/>
          </ac:spMkLst>
        </pc:spChg>
        <pc:spChg chg="del mod">
          <ac:chgData name="Borsato, Filippo" userId="4c77346e-eeb3-47f2-92a7-8ae8ddef93da" providerId="ADAL" clId="{385AE694-8515-46B3-BBF0-0B2F7CAF44A3}" dt="2023-07-20T08:15:55.394" v="2274" actId="478"/>
          <ac:spMkLst>
            <pc:docMk/>
            <pc:sldMk cId="1972835333" sldId="1532"/>
            <ac:spMk id="68" creationId="{6E46FAE8-3873-DC85-F68F-CD9A662F41F6}"/>
          </ac:spMkLst>
        </pc:spChg>
        <pc:picChg chg="del">
          <ac:chgData name="Borsato, Filippo" userId="4c77346e-eeb3-47f2-92a7-8ae8ddef93da" providerId="ADAL" clId="{385AE694-8515-46B3-BBF0-0B2F7CAF44A3}" dt="2023-07-20T08:18:06.365" v="2376" actId="478"/>
          <ac:picMkLst>
            <pc:docMk/>
            <pc:sldMk cId="1972835333" sldId="1532"/>
            <ac:picMk id="27" creationId="{1A225431-35AE-42B6-C7C4-33568D704C5E}"/>
          </ac:picMkLst>
        </pc:picChg>
        <pc:cxnChg chg="del">
          <ac:chgData name="Borsato, Filippo" userId="4c77346e-eeb3-47f2-92a7-8ae8ddef93da" providerId="ADAL" clId="{385AE694-8515-46B3-BBF0-0B2F7CAF44A3}" dt="2023-07-20T08:20:33.852" v="2398" actId="478"/>
          <ac:cxnSpMkLst>
            <pc:docMk/>
            <pc:sldMk cId="1972835333" sldId="1532"/>
            <ac:cxnSpMk id="69" creationId="{B8C95EDB-F089-3790-D69E-E5CE7E05401E}"/>
          </ac:cxnSpMkLst>
        </pc:cxnChg>
      </pc:sldChg>
      <pc:sldChg chg="addSp delSp modSp add mod">
        <pc:chgData name="Borsato, Filippo" userId="4c77346e-eeb3-47f2-92a7-8ae8ddef93da" providerId="ADAL" clId="{385AE694-8515-46B3-BBF0-0B2F7CAF44A3}" dt="2023-08-03T08:59:25.132" v="7379" actId="27918"/>
        <pc:sldMkLst>
          <pc:docMk/>
          <pc:sldMk cId="2625101809" sldId="1533"/>
        </pc:sldMkLst>
        <pc:spChg chg="mod">
          <ac:chgData name="Borsato, Filippo" userId="4c77346e-eeb3-47f2-92a7-8ae8ddef93da" providerId="ADAL" clId="{385AE694-8515-46B3-BBF0-0B2F7CAF44A3}" dt="2023-07-20T10:44:55.735" v="5738" actId="20577"/>
          <ac:spMkLst>
            <pc:docMk/>
            <pc:sldMk cId="2625101809" sldId="1533"/>
            <ac:spMk id="2" creationId="{00000000-0000-0000-0000-000000000000}"/>
          </ac:spMkLst>
        </pc:spChg>
        <pc:spChg chg="mod">
          <ac:chgData name="Borsato, Filippo" userId="4c77346e-eeb3-47f2-92a7-8ae8ddef93da" providerId="ADAL" clId="{385AE694-8515-46B3-BBF0-0B2F7CAF44A3}" dt="2023-07-20T11:18:27.614" v="7279" actId="14100"/>
          <ac:spMkLst>
            <pc:docMk/>
            <pc:sldMk cId="2625101809" sldId="1533"/>
            <ac:spMk id="3" creationId="{74D66BAB-3656-47AE-5F41-F28B5908B77E}"/>
          </ac:spMkLst>
        </pc:spChg>
        <pc:spChg chg="add del mod">
          <ac:chgData name="Borsato, Filippo" userId="4c77346e-eeb3-47f2-92a7-8ae8ddef93da" providerId="ADAL" clId="{385AE694-8515-46B3-BBF0-0B2F7CAF44A3}" dt="2023-07-20T08:48:34.281" v="2996" actId="478"/>
          <ac:spMkLst>
            <pc:docMk/>
            <pc:sldMk cId="2625101809" sldId="1533"/>
            <ac:spMk id="4" creationId="{4AE2A75A-A9E5-B19B-D9C8-D0289A3FB696}"/>
          </ac:spMkLst>
        </pc:spChg>
        <pc:spChg chg="add del mod">
          <ac:chgData name="Borsato, Filippo" userId="4c77346e-eeb3-47f2-92a7-8ae8ddef93da" providerId="ADAL" clId="{385AE694-8515-46B3-BBF0-0B2F7CAF44A3}" dt="2023-07-19T09:26:37.176" v="1774" actId="478"/>
          <ac:spMkLst>
            <pc:docMk/>
            <pc:sldMk cId="2625101809" sldId="1533"/>
            <ac:spMk id="5" creationId="{05F46D42-E9A6-EE1A-86C4-4A0216707030}"/>
          </ac:spMkLst>
        </pc:spChg>
        <pc:spChg chg="add mod">
          <ac:chgData name="Borsato, Filippo" userId="4c77346e-eeb3-47f2-92a7-8ae8ddef93da" providerId="ADAL" clId="{385AE694-8515-46B3-BBF0-0B2F7CAF44A3}" dt="2023-07-20T10:52:21.388" v="6157" actId="1076"/>
          <ac:spMkLst>
            <pc:docMk/>
            <pc:sldMk cId="2625101809" sldId="1533"/>
            <ac:spMk id="5" creationId="{187CE511-B67D-7505-9584-F64B1286AAC0}"/>
          </ac:spMkLst>
        </pc:spChg>
        <pc:spChg chg="add del mod">
          <ac:chgData name="Borsato, Filippo" userId="4c77346e-eeb3-47f2-92a7-8ae8ddef93da" providerId="ADAL" clId="{385AE694-8515-46B3-BBF0-0B2F7CAF44A3}" dt="2023-07-20T09:56:25.790" v="4970" actId="478"/>
          <ac:spMkLst>
            <pc:docMk/>
            <pc:sldMk cId="2625101809" sldId="1533"/>
            <ac:spMk id="6" creationId="{0784FCEE-7E2A-E6C5-CDE8-0D8154419B54}"/>
          </ac:spMkLst>
        </pc:spChg>
        <pc:spChg chg="add mod">
          <ac:chgData name="Borsato, Filippo" userId="4c77346e-eeb3-47f2-92a7-8ae8ddef93da" providerId="ADAL" clId="{385AE694-8515-46B3-BBF0-0B2F7CAF44A3}" dt="2023-07-20T11:22:43.530" v="7339" actId="948"/>
          <ac:spMkLst>
            <pc:docMk/>
            <pc:sldMk cId="2625101809" sldId="1533"/>
            <ac:spMk id="7" creationId="{8AF35912-6319-8F3A-865B-D131CDD0BA40}"/>
          </ac:spMkLst>
        </pc:spChg>
        <pc:spChg chg="add del mod">
          <ac:chgData name="Borsato, Filippo" userId="4c77346e-eeb3-47f2-92a7-8ae8ddef93da" providerId="ADAL" clId="{385AE694-8515-46B3-BBF0-0B2F7CAF44A3}" dt="2023-07-20T10:59:18.945" v="6288" actId="478"/>
          <ac:spMkLst>
            <pc:docMk/>
            <pc:sldMk cId="2625101809" sldId="1533"/>
            <ac:spMk id="9" creationId="{70B7F75F-878B-A30B-DB0E-71AE1A0E2C49}"/>
          </ac:spMkLst>
        </pc:spChg>
        <pc:spChg chg="add del mod">
          <ac:chgData name="Borsato, Filippo" userId="4c77346e-eeb3-47f2-92a7-8ae8ddef93da" providerId="ADAL" clId="{385AE694-8515-46B3-BBF0-0B2F7CAF44A3}" dt="2023-07-20T11:00:16.158" v="6334" actId="478"/>
          <ac:spMkLst>
            <pc:docMk/>
            <pc:sldMk cId="2625101809" sldId="1533"/>
            <ac:spMk id="12" creationId="{5069919A-79B9-F633-D3BD-A873D417A4AD}"/>
          </ac:spMkLst>
        </pc:spChg>
        <pc:spChg chg="add del mod">
          <ac:chgData name="Borsato, Filippo" userId="4c77346e-eeb3-47f2-92a7-8ae8ddef93da" providerId="ADAL" clId="{385AE694-8515-46B3-BBF0-0B2F7CAF44A3}" dt="2023-07-20T11:00:17.768" v="6335" actId="478"/>
          <ac:spMkLst>
            <pc:docMk/>
            <pc:sldMk cId="2625101809" sldId="1533"/>
            <ac:spMk id="13" creationId="{6548B8EE-01A8-E876-4C16-80322EA0E9BD}"/>
          </ac:spMkLst>
        </pc:spChg>
        <pc:spChg chg="add del mod">
          <ac:chgData name="Borsato, Filippo" userId="4c77346e-eeb3-47f2-92a7-8ae8ddef93da" providerId="ADAL" clId="{385AE694-8515-46B3-BBF0-0B2F7CAF44A3}" dt="2023-07-20T11:04:45.694" v="6667" actId="478"/>
          <ac:spMkLst>
            <pc:docMk/>
            <pc:sldMk cId="2625101809" sldId="1533"/>
            <ac:spMk id="14" creationId="{CD608A1A-D286-235B-65BF-44BA92DF708C}"/>
          </ac:spMkLst>
        </pc:spChg>
        <pc:spChg chg="add mod">
          <ac:chgData name="Borsato, Filippo" userId="4c77346e-eeb3-47f2-92a7-8ae8ddef93da" providerId="ADAL" clId="{385AE694-8515-46B3-BBF0-0B2F7CAF44A3}" dt="2023-07-20T11:17:00.649" v="7261" actId="1582"/>
          <ac:spMkLst>
            <pc:docMk/>
            <pc:sldMk cId="2625101809" sldId="1533"/>
            <ac:spMk id="15" creationId="{8586D83D-2BC2-03AD-23E0-0F58077DA2F8}"/>
          </ac:spMkLst>
        </pc:spChg>
        <pc:spChg chg="add mod">
          <ac:chgData name="Borsato, Filippo" userId="4c77346e-eeb3-47f2-92a7-8ae8ddef93da" providerId="ADAL" clId="{385AE694-8515-46B3-BBF0-0B2F7CAF44A3}" dt="2023-07-20T11:21:38.360" v="7338" actId="20577"/>
          <ac:spMkLst>
            <pc:docMk/>
            <pc:sldMk cId="2625101809" sldId="1533"/>
            <ac:spMk id="16" creationId="{D9370EF8-564F-018B-66D4-46247FBE6DCB}"/>
          </ac:spMkLst>
        </pc:spChg>
        <pc:spChg chg="add mod ord">
          <ac:chgData name="Borsato, Filippo" userId="4c77346e-eeb3-47f2-92a7-8ae8ddef93da" providerId="ADAL" clId="{385AE694-8515-46B3-BBF0-0B2F7CAF44A3}" dt="2023-07-20T11:22:50.634" v="7340" actId="14100"/>
          <ac:spMkLst>
            <pc:docMk/>
            <pc:sldMk cId="2625101809" sldId="1533"/>
            <ac:spMk id="24" creationId="{9DAD17DA-5BD6-EAE8-C17B-FF59A68EBA84}"/>
          </ac:spMkLst>
        </pc:spChg>
        <pc:spChg chg="add mod ord">
          <ac:chgData name="Borsato, Filippo" userId="4c77346e-eeb3-47f2-92a7-8ae8ddef93da" providerId="ADAL" clId="{385AE694-8515-46B3-BBF0-0B2F7CAF44A3}" dt="2023-07-20T11:18:18.055" v="7278" actId="14100"/>
          <ac:spMkLst>
            <pc:docMk/>
            <pc:sldMk cId="2625101809" sldId="1533"/>
            <ac:spMk id="25" creationId="{6CB13E78-04AE-AAC4-1A6C-2772576D0ECC}"/>
          </ac:spMkLst>
        </pc:spChg>
        <pc:spChg chg="del">
          <ac:chgData name="Borsato, Filippo" userId="4c77346e-eeb3-47f2-92a7-8ae8ddef93da" providerId="ADAL" clId="{385AE694-8515-46B3-BBF0-0B2F7CAF44A3}" dt="2023-07-19T09:25:01.787" v="1651" actId="478"/>
          <ac:spMkLst>
            <pc:docMk/>
            <pc:sldMk cId="2625101809" sldId="1533"/>
            <ac:spMk id="33" creationId="{BBF57B73-BCB2-CBC4-2209-D3E1B7FBE091}"/>
          </ac:spMkLst>
        </pc:spChg>
        <pc:spChg chg="del">
          <ac:chgData name="Borsato, Filippo" userId="4c77346e-eeb3-47f2-92a7-8ae8ddef93da" providerId="ADAL" clId="{385AE694-8515-46B3-BBF0-0B2F7CAF44A3}" dt="2023-07-19T09:25:01.787" v="1651" actId="478"/>
          <ac:spMkLst>
            <pc:docMk/>
            <pc:sldMk cId="2625101809" sldId="1533"/>
            <ac:spMk id="34" creationId="{0A6E05BC-A232-BE05-4634-38B1B966B838}"/>
          </ac:spMkLst>
        </pc:spChg>
        <pc:spChg chg="del">
          <ac:chgData name="Borsato, Filippo" userId="4c77346e-eeb3-47f2-92a7-8ae8ddef93da" providerId="ADAL" clId="{385AE694-8515-46B3-BBF0-0B2F7CAF44A3}" dt="2023-07-19T09:25:03.878" v="1652" actId="478"/>
          <ac:spMkLst>
            <pc:docMk/>
            <pc:sldMk cId="2625101809" sldId="1533"/>
            <ac:spMk id="36" creationId="{FC429541-6C34-2892-B9E0-B1063DA35B4A}"/>
          </ac:spMkLst>
        </pc:spChg>
        <pc:graphicFrameChg chg="del">
          <ac:chgData name="Borsato, Filippo" userId="4c77346e-eeb3-47f2-92a7-8ae8ddef93da" providerId="ADAL" clId="{385AE694-8515-46B3-BBF0-0B2F7CAF44A3}" dt="2023-07-19T09:25:01.787" v="1651" actId="478"/>
          <ac:graphicFrameMkLst>
            <pc:docMk/>
            <pc:sldMk cId="2625101809" sldId="1533"/>
            <ac:graphicFrameMk id="4" creationId="{FAC7017C-7CD4-1649-6142-0C31DB96FAF0}"/>
          </ac:graphicFrameMkLst>
        </pc:graphicFrameChg>
        <pc:graphicFrameChg chg="del">
          <ac:chgData name="Borsato, Filippo" userId="4c77346e-eeb3-47f2-92a7-8ae8ddef93da" providerId="ADAL" clId="{385AE694-8515-46B3-BBF0-0B2F7CAF44A3}" dt="2023-07-19T09:25:01.787" v="1651" actId="478"/>
          <ac:graphicFrameMkLst>
            <pc:docMk/>
            <pc:sldMk cId="2625101809" sldId="1533"/>
            <ac:graphicFrameMk id="7" creationId="{558330F9-0DF0-1FC5-404F-1A3B513A0394}"/>
          </ac:graphicFrameMkLst>
        </pc:graphicFrameChg>
        <pc:graphicFrameChg chg="add del mod">
          <ac:chgData name="Borsato, Filippo" userId="4c77346e-eeb3-47f2-92a7-8ae8ddef93da" providerId="ADAL" clId="{385AE694-8515-46B3-BBF0-0B2F7CAF44A3}" dt="2023-07-19T15:02:53.466" v="2029" actId="478"/>
          <ac:graphicFrameMkLst>
            <pc:docMk/>
            <pc:sldMk cId="2625101809" sldId="1533"/>
            <ac:graphicFrameMk id="9" creationId="{D2797E4A-37E0-844F-1AD8-C377B26524DA}"/>
          </ac:graphicFrameMkLst>
        </pc:graphicFrameChg>
        <pc:graphicFrameChg chg="add del mod">
          <ac:chgData name="Borsato, Filippo" userId="4c77346e-eeb3-47f2-92a7-8ae8ddef93da" providerId="ADAL" clId="{385AE694-8515-46B3-BBF0-0B2F7CAF44A3}" dt="2023-07-20T10:56:37.419" v="6261" actId="478"/>
          <ac:graphicFrameMkLst>
            <pc:docMk/>
            <pc:sldMk cId="2625101809" sldId="1533"/>
            <ac:graphicFrameMk id="10" creationId="{12579A54-DBF2-928C-88A5-87E54CCD24A0}"/>
          </ac:graphicFrameMkLst>
        </pc:graphicFrameChg>
        <pc:graphicFrameChg chg="add mod">
          <ac:chgData name="Borsato, Filippo" userId="4c77346e-eeb3-47f2-92a7-8ae8ddef93da" providerId="ADAL" clId="{385AE694-8515-46B3-BBF0-0B2F7CAF44A3}" dt="2023-07-20T11:08:42.221" v="7131" actId="14100"/>
          <ac:graphicFrameMkLst>
            <pc:docMk/>
            <pc:sldMk cId="2625101809" sldId="1533"/>
            <ac:graphicFrameMk id="11" creationId="{12579A54-DBF2-928C-88A5-87E54CCD24A0}"/>
          </ac:graphicFrameMkLst>
        </pc:graphicFrameChg>
        <pc:picChg chg="add mod">
          <ac:chgData name="Borsato, Filippo" userId="4c77346e-eeb3-47f2-92a7-8ae8ddef93da" providerId="ADAL" clId="{385AE694-8515-46B3-BBF0-0B2F7CAF44A3}" dt="2023-07-20T11:18:02.361" v="7276" actId="1076"/>
          <ac:picMkLst>
            <pc:docMk/>
            <pc:sldMk cId="2625101809" sldId="1533"/>
            <ac:picMk id="19" creationId="{AFACD16A-E424-C235-297C-576E32560C84}"/>
          </ac:picMkLst>
        </pc:picChg>
        <pc:picChg chg="add mod">
          <ac:chgData name="Borsato, Filippo" userId="4c77346e-eeb3-47f2-92a7-8ae8ddef93da" providerId="ADAL" clId="{385AE694-8515-46B3-BBF0-0B2F7CAF44A3}" dt="2023-07-20T11:13:13.152" v="7207" actId="1076"/>
          <ac:picMkLst>
            <pc:docMk/>
            <pc:sldMk cId="2625101809" sldId="1533"/>
            <ac:picMk id="20" creationId="{28826CBA-4FC3-883D-DAE0-8C21F53ADBEE}"/>
          </ac:picMkLst>
        </pc:picChg>
        <pc:picChg chg="add mod">
          <ac:chgData name="Borsato, Filippo" userId="4c77346e-eeb3-47f2-92a7-8ae8ddef93da" providerId="ADAL" clId="{385AE694-8515-46B3-BBF0-0B2F7CAF44A3}" dt="2023-07-20T11:13:39.620" v="7216" actId="1076"/>
          <ac:picMkLst>
            <pc:docMk/>
            <pc:sldMk cId="2625101809" sldId="1533"/>
            <ac:picMk id="22" creationId="{4DFB4629-96E0-3816-CD36-8ADE0241B1F0}"/>
          </ac:picMkLst>
        </pc:picChg>
        <pc:picChg chg="add mod">
          <ac:chgData name="Borsato, Filippo" userId="4c77346e-eeb3-47f2-92a7-8ae8ddef93da" providerId="ADAL" clId="{385AE694-8515-46B3-BBF0-0B2F7CAF44A3}" dt="2023-07-20T11:13:50.440" v="7218" actId="1076"/>
          <ac:picMkLst>
            <pc:docMk/>
            <pc:sldMk cId="2625101809" sldId="1533"/>
            <ac:picMk id="23" creationId="{05C4D56E-8A17-DC40-1F79-4F62AD7440E1}"/>
          </ac:picMkLst>
        </pc:picChg>
        <pc:cxnChg chg="add mod">
          <ac:chgData name="Borsato, Filippo" userId="4c77346e-eeb3-47f2-92a7-8ae8ddef93da" providerId="ADAL" clId="{385AE694-8515-46B3-BBF0-0B2F7CAF44A3}" dt="2023-07-20T11:11:49.139" v="7194" actId="1076"/>
          <ac:cxnSpMkLst>
            <pc:docMk/>
            <pc:sldMk cId="2625101809" sldId="1533"/>
            <ac:cxnSpMk id="17" creationId="{BADA6FE9-712C-AB28-A84A-826D8BA814F5}"/>
          </ac:cxnSpMkLst>
        </pc:cxnChg>
      </pc:sldChg>
      <pc:sldChg chg="delSp modSp mod">
        <pc:chgData name="Borsato, Filippo" userId="4c77346e-eeb3-47f2-92a7-8ae8ddef93da" providerId="ADAL" clId="{385AE694-8515-46B3-BBF0-0B2F7CAF44A3}" dt="2023-07-20T10:04:27.826" v="5048" actId="14100"/>
        <pc:sldMkLst>
          <pc:docMk/>
          <pc:sldMk cId="175795100" sldId="1534"/>
        </pc:sldMkLst>
        <pc:spChg chg="mod">
          <ac:chgData name="Borsato, Filippo" userId="4c77346e-eeb3-47f2-92a7-8ae8ddef93da" providerId="ADAL" clId="{385AE694-8515-46B3-BBF0-0B2F7CAF44A3}" dt="2023-07-20T10:04:11.355" v="5046" actId="1076"/>
          <ac:spMkLst>
            <pc:docMk/>
            <pc:sldMk cId="175795100" sldId="1534"/>
            <ac:spMk id="9" creationId="{6E54B2F5-BE3B-4B01-9E92-AEA4078DC255}"/>
          </ac:spMkLst>
        </pc:spChg>
        <pc:spChg chg="mod">
          <ac:chgData name="Borsato, Filippo" userId="4c77346e-eeb3-47f2-92a7-8ae8ddef93da" providerId="ADAL" clId="{385AE694-8515-46B3-BBF0-0B2F7CAF44A3}" dt="2023-07-20T10:04:15.219" v="5047" actId="1076"/>
          <ac:spMkLst>
            <pc:docMk/>
            <pc:sldMk cId="175795100" sldId="1534"/>
            <ac:spMk id="40" creationId="{F34575F0-0251-4732-ABC4-839103B91150}"/>
          </ac:spMkLst>
        </pc:spChg>
        <pc:spChg chg="mod">
          <ac:chgData name="Borsato, Filippo" userId="4c77346e-eeb3-47f2-92a7-8ae8ddef93da" providerId="ADAL" clId="{385AE694-8515-46B3-BBF0-0B2F7CAF44A3}" dt="2023-07-20T10:04:11.355" v="5046" actId="1076"/>
          <ac:spMkLst>
            <pc:docMk/>
            <pc:sldMk cId="175795100" sldId="1534"/>
            <ac:spMk id="41" creationId="{671B7529-57BF-4089-B51A-283C7C1DB8A3}"/>
          </ac:spMkLst>
        </pc:spChg>
        <pc:spChg chg="mod topLvl">
          <ac:chgData name="Borsato, Filippo" userId="4c77346e-eeb3-47f2-92a7-8ae8ddef93da" providerId="ADAL" clId="{385AE694-8515-46B3-BBF0-0B2F7CAF44A3}" dt="2023-07-20T10:03:58.175" v="5044" actId="2711"/>
          <ac:spMkLst>
            <pc:docMk/>
            <pc:sldMk cId="175795100" sldId="1534"/>
            <ac:spMk id="55" creationId="{1ACE3429-A79B-4DE3-9325-60BE5284E9A9}"/>
          </ac:spMkLst>
        </pc:spChg>
        <pc:spChg chg="del mod topLvl">
          <ac:chgData name="Borsato, Filippo" userId="4c77346e-eeb3-47f2-92a7-8ae8ddef93da" providerId="ADAL" clId="{385AE694-8515-46B3-BBF0-0B2F7CAF44A3}" dt="2023-07-19T13:21:26.441" v="1897" actId="478"/>
          <ac:spMkLst>
            <pc:docMk/>
            <pc:sldMk cId="175795100" sldId="1534"/>
            <ac:spMk id="56" creationId="{D2104C41-5644-43CA-8FCC-B2CD615C882E}"/>
          </ac:spMkLst>
        </pc:spChg>
        <pc:spChg chg="mod">
          <ac:chgData name="Borsato, Filippo" userId="4c77346e-eeb3-47f2-92a7-8ae8ddef93da" providerId="ADAL" clId="{385AE694-8515-46B3-BBF0-0B2F7CAF44A3}" dt="2023-07-20T10:04:04.506" v="5045" actId="14100"/>
          <ac:spMkLst>
            <pc:docMk/>
            <pc:sldMk cId="175795100" sldId="1534"/>
            <ac:spMk id="59" creationId="{CDF8A2BB-2702-4346-9974-8DEC6F88C01A}"/>
          </ac:spMkLst>
        </pc:spChg>
        <pc:spChg chg="mod">
          <ac:chgData name="Borsato, Filippo" userId="4c77346e-eeb3-47f2-92a7-8ae8ddef93da" providerId="ADAL" clId="{385AE694-8515-46B3-BBF0-0B2F7CAF44A3}" dt="2023-07-19T13:22:35.145" v="1912" actId="179"/>
          <ac:spMkLst>
            <pc:docMk/>
            <pc:sldMk cId="175795100" sldId="1534"/>
            <ac:spMk id="67" creationId="{DD93D8FF-CCFF-4318-BFD7-6D2226153FE4}"/>
          </ac:spMkLst>
        </pc:spChg>
        <pc:grpChg chg="del">
          <ac:chgData name="Borsato, Filippo" userId="4c77346e-eeb3-47f2-92a7-8ae8ddef93da" providerId="ADAL" clId="{385AE694-8515-46B3-BBF0-0B2F7CAF44A3}" dt="2023-07-19T13:21:26.441" v="1897" actId="478"/>
          <ac:grpSpMkLst>
            <pc:docMk/>
            <pc:sldMk cId="175795100" sldId="1534"/>
            <ac:grpSpMk id="68" creationId="{EAA551FE-C146-E3EC-4937-A50F32E66B71}"/>
          </ac:grpSpMkLst>
        </pc:grpChg>
        <pc:picChg chg="mod">
          <ac:chgData name="Borsato, Filippo" userId="4c77346e-eeb3-47f2-92a7-8ae8ddef93da" providerId="ADAL" clId="{385AE694-8515-46B3-BBF0-0B2F7CAF44A3}" dt="2023-07-20T10:04:11.355" v="5046" actId="1076"/>
          <ac:picMkLst>
            <pc:docMk/>
            <pc:sldMk cId="175795100" sldId="1534"/>
            <ac:picMk id="31" creationId="{8162DD51-E0D3-B392-46C7-8815EAA6BA47}"/>
          </ac:picMkLst>
        </pc:picChg>
        <pc:cxnChg chg="mod">
          <ac:chgData name="Borsato, Filippo" userId="4c77346e-eeb3-47f2-92a7-8ae8ddef93da" providerId="ADAL" clId="{385AE694-8515-46B3-BBF0-0B2F7CAF44A3}" dt="2023-07-20T10:04:27.826" v="5048" actId="14100"/>
          <ac:cxnSpMkLst>
            <pc:docMk/>
            <pc:sldMk cId="175795100" sldId="1534"/>
            <ac:cxnSpMk id="4" creationId="{3AC73D24-AE1D-47E1-8E0C-33305C21E4DA}"/>
          </ac:cxnSpMkLst>
        </pc:cxnChg>
        <pc:cxnChg chg="mod">
          <ac:chgData name="Borsato, Filippo" userId="4c77346e-eeb3-47f2-92a7-8ae8ddef93da" providerId="ADAL" clId="{385AE694-8515-46B3-BBF0-0B2F7CAF44A3}" dt="2023-07-19T13:22:48.519" v="1915" actId="1076"/>
          <ac:cxnSpMkLst>
            <pc:docMk/>
            <pc:sldMk cId="175795100" sldId="1534"/>
            <ac:cxnSpMk id="16" creationId="{2F074ADF-A744-402C-85C1-FF51001B213E}"/>
          </ac:cxnSpMkLst>
        </pc:cxnChg>
        <pc:cxnChg chg="mod">
          <ac:chgData name="Borsato, Filippo" userId="4c77346e-eeb3-47f2-92a7-8ae8ddef93da" providerId="ADAL" clId="{385AE694-8515-46B3-BBF0-0B2F7CAF44A3}" dt="2023-07-19T13:22:51.619" v="1916" actId="1076"/>
          <ac:cxnSpMkLst>
            <pc:docMk/>
            <pc:sldMk cId="175795100" sldId="1534"/>
            <ac:cxnSpMk id="17" creationId="{D631C459-4188-4C97-9A85-F92052549933}"/>
          </ac:cxnSpMkLst>
        </pc:cxnChg>
      </pc:sldChg>
      <pc:sldChg chg="delSp modSp add del mod">
        <pc:chgData name="Borsato, Filippo" userId="4c77346e-eeb3-47f2-92a7-8ae8ddef93da" providerId="ADAL" clId="{385AE694-8515-46B3-BBF0-0B2F7CAF44A3}" dt="2023-07-19T10:37:58.569" v="1887" actId="2696"/>
        <pc:sldMkLst>
          <pc:docMk/>
          <pc:sldMk cId="2229869436" sldId="1534"/>
        </pc:sldMkLst>
        <pc:spChg chg="mod">
          <ac:chgData name="Borsato, Filippo" userId="4c77346e-eeb3-47f2-92a7-8ae8ddef93da" providerId="ADAL" clId="{385AE694-8515-46B3-BBF0-0B2F7CAF44A3}" dt="2023-07-19T10:37:16.472" v="1885" actId="1076"/>
          <ac:spMkLst>
            <pc:docMk/>
            <pc:sldMk cId="2229869436" sldId="1534"/>
            <ac:spMk id="2" creationId="{00000000-0000-0000-0000-000000000000}"/>
          </ac:spMkLst>
        </pc:spChg>
        <pc:spChg chg="del">
          <ac:chgData name="Borsato, Filippo" userId="4c77346e-eeb3-47f2-92a7-8ae8ddef93da" providerId="ADAL" clId="{385AE694-8515-46B3-BBF0-0B2F7CAF44A3}" dt="2023-07-19T10:36:53.351" v="1873" actId="478"/>
          <ac:spMkLst>
            <pc:docMk/>
            <pc:sldMk cId="2229869436" sldId="1534"/>
            <ac:spMk id="3" creationId="{74D66BAB-3656-47AE-5F41-F28B5908B77E}"/>
          </ac:spMkLst>
        </pc:spChg>
        <pc:spChg chg="del">
          <ac:chgData name="Borsato, Filippo" userId="4c77346e-eeb3-47f2-92a7-8ae8ddef93da" providerId="ADAL" clId="{385AE694-8515-46B3-BBF0-0B2F7CAF44A3}" dt="2023-07-19T10:36:44.109" v="1872" actId="478"/>
          <ac:spMkLst>
            <pc:docMk/>
            <pc:sldMk cId="2229869436" sldId="1534"/>
            <ac:spMk id="33" creationId="{BBF57B73-BCB2-CBC4-2209-D3E1B7FBE091}"/>
          </ac:spMkLst>
        </pc:spChg>
        <pc:spChg chg="del">
          <ac:chgData name="Borsato, Filippo" userId="4c77346e-eeb3-47f2-92a7-8ae8ddef93da" providerId="ADAL" clId="{385AE694-8515-46B3-BBF0-0B2F7CAF44A3}" dt="2023-07-19T10:36:44.109" v="1872" actId="478"/>
          <ac:spMkLst>
            <pc:docMk/>
            <pc:sldMk cId="2229869436" sldId="1534"/>
            <ac:spMk id="34" creationId="{0A6E05BC-A232-BE05-4634-38B1B966B838}"/>
          </ac:spMkLst>
        </pc:spChg>
        <pc:spChg chg="del">
          <ac:chgData name="Borsato, Filippo" userId="4c77346e-eeb3-47f2-92a7-8ae8ddef93da" providerId="ADAL" clId="{385AE694-8515-46B3-BBF0-0B2F7CAF44A3}" dt="2023-07-19T10:36:44.109" v="1872" actId="478"/>
          <ac:spMkLst>
            <pc:docMk/>
            <pc:sldMk cId="2229869436" sldId="1534"/>
            <ac:spMk id="36" creationId="{FC429541-6C34-2892-B9E0-B1063DA35B4A}"/>
          </ac:spMkLst>
        </pc:spChg>
        <pc:graphicFrameChg chg="del">
          <ac:chgData name="Borsato, Filippo" userId="4c77346e-eeb3-47f2-92a7-8ae8ddef93da" providerId="ADAL" clId="{385AE694-8515-46B3-BBF0-0B2F7CAF44A3}" dt="2023-07-19T10:36:44.109" v="1872" actId="478"/>
          <ac:graphicFrameMkLst>
            <pc:docMk/>
            <pc:sldMk cId="2229869436" sldId="1534"/>
            <ac:graphicFrameMk id="4" creationId="{FAC7017C-7CD4-1649-6142-0C31DB96FAF0}"/>
          </ac:graphicFrameMkLst>
        </pc:graphicFrameChg>
        <pc:graphicFrameChg chg="del">
          <ac:chgData name="Borsato, Filippo" userId="4c77346e-eeb3-47f2-92a7-8ae8ddef93da" providerId="ADAL" clId="{385AE694-8515-46B3-BBF0-0B2F7CAF44A3}" dt="2023-07-19T10:36:44.109" v="1872" actId="478"/>
          <ac:graphicFrameMkLst>
            <pc:docMk/>
            <pc:sldMk cId="2229869436" sldId="1534"/>
            <ac:graphicFrameMk id="7" creationId="{558330F9-0DF0-1FC5-404F-1A3B513A0394}"/>
          </ac:graphicFrameMkLst>
        </pc:graphicFrameChg>
      </pc:sldChg>
      <pc:sldChg chg="delSp modSp add mod">
        <pc:chgData name="Borsato, Filippo" userId="4c77346e-eeb3-47f2-92a7-8ae8ddef93da" providerId="ADAL" clId="{385AE694-8515-46B3-BBF0-0B2F7CAF44A3}" dt="2023-08-03T08:58:34.106" v="7377" actId="14100"/>
        <pc:sldMkLst>
          <pc:docMk/>
          <pc:sldMk cId="2791186464" sldId="1535"/>
        </pc:sldMkLst>
        <pc:spChg chg="mod">
          <ac:chgData name="Borsato, Filippo" userId="4c77346e-eeb3-47f2-92a7-8ae8ddef93da" providerId="ADAL" clId="{385AE694-8515-46B3-BBF0-0B2F7CAF44A3}" dt="2023-08-03T08:58:34.106" v="7377" actId="14100"/>
          <ac:spMkLst>
            <pc:docMk/>
            <pc:sldMk cId="2791186464" sldId="1535"/>
            <ac:spMk id="10" creationId="{A950A7A2-7159-4E18-81D3-353E09D5C69E}"/>
          </ac:spMkLst>
        </pc:spChg>
        <pc:spChg chg="del">
          <ac:chgData name="Borsato, Filippo" userId="4c77346e-eeb3-47f2-92a7-8ae8ddef93da" providerId="ADAL" clId="{385AE694-8515-46B3-BBF0-0B2F7CAF44A3}" dt="2023-08-03T08:58:16.884" v="7353" actId="478"/>
          <ac:spMkLst>
            <pc:docMk/>
            <pc:sldMk cId="2791186464" sldId="1535"/>
            <ac:spMk id="11" creationId="{B9920E52-E2CD-488F-518E-01A574B80316}"/>
          </ac:spMkLst>
        </pc:spChg>
        <pc:spChg chg="del">
          <ac:chgData name="Borsato, Filippo" userId="4c77346e-eeb3-47f2-92a7-8ae8ddef93da" providerId="ADAL" clId="{385AE694-8515-46B3-BBF0-0B2F7CAF44A3}" dt="2023-08-03T08:58:16.884" v="7353" actId="478"/>
          <ac:spMkLst>
            <pc:docMk/>
            <pc:sldMk cId="2791186464" sldId="1535"/>
            <ac:spMk id="18" creationId="{49FA54A9-2064-37F6-AB3D-24CA204BD9E5}"/>
          </ac:spMkLst>
        </pc:spChg>
        <pc:spChg chg="del">
          <ac:chgData name="Borsato, Filippo" userId="4c77346e-eeb3-47f2-92a7-8ae8ddef93da" providerId="ADAL" clId="{385AE694-8515-46B3-BBF0-0B2F7CAF44A3}" dt="2023-08-03T08:58:16.884" v="7353" actId="478"/>
          <ac:spMkLst>
            <pc:docMk/>
            <pc:sldMk cId="2791186464" sldId="1535"/>
            <ac:spMk id="32" creationId="{B09446EA-15E6-E065-F309-214827F9F53F}"/>
          </ac:spMkLst>
        </pc:spChg>
        <pc:spChg chg="del">
          <ac:chgData name="Borsato, Filippo" userId="4c77346e-eeb3-47f2-92a7-8ae8ddef93da" providerId="ADAL" clId="{385AE694-8515-46B3-BBF0-0B2F7CAF44A3}" dt="2023-08-03T08:58:16.884" v="7353" actId="478"/>
          <ac:spMkLst>
            <pc:docMk/>
            <pc:sldMk cId="2791186464" sldId="1535"/>
            <ac:spMk id="34" creationId="{65904B29-6646-11E5-9B6F-64B90E9CC86B}"/>
          </ac:spMkLst>
        </pc:spChg>
        <pc:graphicFrameChg chg="del">
          <ac:chgData name="Borsato, Filippo" userId="4c77346e-eeb3-47f2-92a7-8ae8ddef93da" providerId="ADAL" clId="{385AE694-8515-46B3-BBF0-0B2F7CAF44A3}" dt="2023-08-03T08:58:16.884" v="7353" actId="478"/>
          <ac:graphicFrameMkLst>
            <pc:docMk/>
            <pc:sldMk cId="2791186464" sldId="1535"/>
            <ac:graphicFrameMk id="12" creationId="{8FA63004-7851-C1B0-9C8E-C09A9EE6C3DC}"/>
          </ac:graphicFrameMkLst>
        </pc:graphicFrameChg>
        <pc:graphicFrameChg chg="del">
          <ac:chgData name="Borsato, Filippo" userId="4c77346e-eeb3-47f2-92a7-8ae8ddef93da" providerId="ADAL" clId="{385AE694-8515-46B3-BBF0-0B2F7CAF44A3}" dt="2023-08-03T08:58:16.884" v="7353" actId="478"/>
          <ac:graphicFrameMkLst>
            <pc:docMk/>
            <pc:sldMk cId="2791186464" sldId="1535"/>
            <ac:graphicFrameMk id="23" creationId="{4E290D16-7636-98B6-8FCC-9A6EC03A7702}"/>
          </ac:graphicFrameMkLst>
        </pc:graphicFrameChg>
      </pc:sldChg>
      <pc:sldChg chg="add del">
        <pc:chgData name="Borsato, Filippo" userId="4c77346e-eeb3-47f2-92a7-8ae8ddef93da" providerId="ADAL" clId="{385AE694-8515-46B3-BBF0-0B2F7CAF44A3}" dt="2023-07-20T10:03:22.081" v="5042" actId="2696"/>
        <pc:sldMkLst>
          <pc:docMk/>
          <pc:sldMk cId="3647153315" sldId="1535"/>
        </pc:sldMkLst>
      </pc:sldChg>
      <pc:sldChg chg="addSp delSp modSp new add del mod">
        <pc:chgData name="Borsato, Filippo" userId="4c77346e-eeb3-47f2-92a7-8ae8ddef93da" providerId="ADAL" clId="{385AE694-8515-46B3-BBF0-0B2F7CAF44A3}" dt="2023-07-19T15:04:35.258" v="2049" actId="2696"/>
        <pc:sldMkLst>
          <pc:docMk/>
          <pc:sldMk cId="3824815149" sldId="1535"/>
        </pc:sldMkLst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2" creationId="{085C21F3-61D5-9950-4E84-2DACF1BD245A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3" creationId="{B4D8142F-0C2A-346D-DEA8-48C4058F3276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4" creationId="{70C7EA3D-E3B3-EE61-96FD-79043B9F117A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5" creationId="{2D64E658-A1FC-9B46-A693-92EAD2AA82D5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6" creationId="{FA8DA072-D6A7-2DDB-A653-51CC91614F70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7" creationId="{ADBAD99E-86EE-7B8C-6B7C-64426E956CD1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8" creationId="{8ED36B59-D3E5-1469-A56C-07D9534DD546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9" creationId="{B1F4BD4C-BD93-84EC-005B-BF8ECDBDD41A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10" creationId="{8BB2503F-7918-D373-E4D4-2660654A0FF7}"/>
          </ac:spMkLst>
        </pc:spChg>
        <pc:spChg chg="del">
          <ac:chgData name="Borsato, Filippo" userId="4c77346e-eeb3-47f2-92a7-8ae8ddef93da" providerId="ADAL" clId="{385AE694-8515-46B3-BBF0-0B2F7CAF44A3}" dt="2023-07-19T14:48:27.196" v="1958" actId="478"/>
          <ac:spMkLst>
            <pc:docMk/>
            <pc:sldMk cId="3824815149" sldId="1535"/>
            <ac:spMk id="11" creationId="{19569094-BA7D-8A7C-1BA6-3390AD62C7C9}"/>
          </ac:spMkLst>
        </pc:spChg>
        <pc:graphicFrameChg chg="add del mod">
          <ac:chgData name="Borsato, Filippo" userId="4c77346e-eeb3-47f2-92a7-8ae8ddef93da" providerId="ADAL" clId="{385AE694-8515-46B3-BBF0-0B2F7CAF44A3}" dt="2023-07-19T14:59:23.964" v="1994" actId="21"/>
          <ac:graphicFrameMkLst>
            <pc:docMk/>
            <pc:sldMk cId="3824815149" sldId="1535"/>
            <ac:graphicFrameMk id="13" creationId="{12579A54-DBF2-928C-88A5-87E54CCD24A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4D5F6-3183-428A-85C8-51C26DD4B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8F93-CC89-4063-A187-7B1597877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A84C-EC3E-4598-9C4D-8CE1D2A956F5}" type="datetimeFigureOut">
              <a:rPr lang="en-GB" smtClean="0">
                <a:latin typeface="Arial" panose="020B0604020202020204" pitchFamily="34" charset="0"/>
              </a:rPr>
              <a:t>27/11/2024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D309-D941-4AA7-AD70-D334F1D59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99044-B362-4E47-A054-164531AC8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F9D0-9E03-483D-AC3B-FCB5CBA393CA}" type="slidenum">
              <a:rPr lang="en-GB" smtClean="0">
                <a:latin typeface="Arial" panose="020B0604020202020204" pitchFamily="34" charset="0"/>
              </a:rPr>
              <a:t>‹N›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57A4BF-14E0-48E2-B42F-B29D277000AB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5D948F-A673-4DC7-A0E9-FA274EAF363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0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27" b="1" i="0">
                <a:solidFill>
                  <a:schemeClr val="bg1"/>
                </a:solidFill>
                <a:latin typeface="KPMG Bold"/>
                <a:cs typeface="KPMG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61" b="0" i="0">
                <a:solidFill>
                  <a:srgbClr val="0033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939598"/>
                </a:solidFill>
                <a:latin typeface="Calibri"/>
                <a:cs typeface="Calibri"/>
              </a:defRPr>
            </a:lvl1pPr>
          </a:lstStyle>
          <a:p>
            <a:pPr marL="11516">
              <a:spcBef>
                <a:spcPts val="68"/>
              </a:spcBef>
            </a:pPr>
            <a:r>
              <a:rPr lang="en-US" spc="-23"/>
              <a:t>© </a:t>
            </a:r>
            <a:r>
              <a:rPr lang="en-US" spc="14"/>
              <a:t>2022 </a:t>
            </a:r>
            <a:r>
              <a:rPr lang="en-US" spc="36"/>
              <a:t>KPMG </a:t>
            </a:r>
            <a:r>
              <a:rPr lang="en-US" spc="9"/>
              <a:t>LLP, a </a:t>
            </a:r>
            <a:r>
              <a:rPr lang="en-US" spc="36"/>
              <a:t>UK </a:t>
            </a:r>
            <a:r>
              <a:rPr lang="en-US"/>
              <a:t>limited </a:t>
            </a:r>
            <a:r>
              <a:rPr lang="en-US" spc="-9"/>
              <a:t>liability </a:t>
            </a:r>
            <a:r>
              <a:rPr lang="en-US"/>
              <a:t>partnership </a:t>
            </a:r>
            <a:r>
              <a:rPr lang="en-US" spc="5"/>
              <a:t>and </a:t>
            </a:r>
            <a:r>
              <a:rPr lang="en-US" spc="9"/>
              <a:t>a </a:t>
            </a:r>
            <a:r>
              <a:rPr lang="en-US" spc="14"/>
              <a:t>member </a:t>
            </a:r>
            <a:r>
              <a:rPr lang="en-US" spc="5"/>
              <a:t>firm of the </a:t>
            </a:r>
            <a:r>
              <a:rPr lang="en-US" spc="36"/>
              <a:t>KPMG </a:t>
            </a:r>
            <a:r>
              <a:rPr lang="en-US"/>
              <a:t>global organisation </a:t>
            </a:r>
            <a:r>
              <a:rPr lang="en-US" spc="5"/>
              <a:t>of independent </a:t>
            </a:r>
            <a:r>
              <a:rPr lang="en-US" spc="14"/>
              <a:t>member </a:t>
            </a:r>
            <a:r>
              <a:rPr lang="en-US" spc="9"/>
              <a:t>firms </a:t>
            </a:r>
            <a:r>
              <a:rPr lang="en-US" spc="-9"/>
              <a:t>affiliated </a:t>
            </a:r>
            <a:r>
              <a:rPr lang="en-US" spc="5"/>
              <a:t>with </a:t>
            </a:r>
            <a:r>
              <a:rPr lang="en-US" spc="36"/>
              <a:t>KPMG </a:t>
            </a:r>
            <a:r>
              <a:rPr lang="en-US" spc="-5"/>
              <a:t>International </a:t>
            </a:r>
            <a:r>
              <a:rPr lang="en-US" spc="9"/>
              <a:t>Limited,</a:t>
            </a:r>
            <a:r>
              <a:rPr lang="en-US" spc="14"/>
              <a:t> </a:t>
            </a:r>
            <a:r>
              <a:rPr lang="en-US" spc="9"/>
              <a:t>a</a:t>
            </a:r>
          </a:p>
          <a:p>
            <a:pPr marL="11516">
              <a:spcBef>
                <a:spcPts val="254"/>
              </a:spcBef>
            </a:pPr>
            <a:r>
              <a:rPr lang="en-US" spc="-5"/>
              <a:t>private </a:t>
            </a:r>
            <a:r>
              <a:rPr lang="en-US" spc="14"/>
              <a:t>English </a:t>
            </a:r>
            <a:r>
              <a:rPr lang="en-US" spc="9"/>
              <a:t>company </a:t>
            </a:r>
            <a:r>
              <a:rPr lang="en-US"/>
              <a:t>limited </a:t>
            </a:r>
            <a:r>
              <a:rPr lang="en-US" spc="9"/>
              <a:t>by </a:t>
            </a:r>
            <a:r>
              <a:rPr lang="en-US" spc="5"/>
              <a:t>guarantee. </a:t>
            </a:r>
            <a:r>
              <a:rPr lang="en-US"/>
              <a:t>All </a:t>
            </a:r>
            <a:r>
              <a:rPr lang="en-US" spc="5"/>
              <a:t>rights</a:t>
            </a:r>
            <a:r>
              <a:rPr lang="en-US" spc="-9"/>
              <a:t> </a:t>
            </a:r>
            <a:r>
              <a:rPr lang="en-US" spc="9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516">
              <a:spcBef>
                <a:spcPts val="68"/>
              </a:spcBef>
            </a:pPr>
            <a:r>
              <a:rPr lang="it-IT" spc="45"/>
              <a:t>KPMG </a:t>
            </a:r>
            <a:r>
              <a:rPr lang="it-IT" spc="14"/>
              <a:t>global tech </a:t>
            </a:r>
            <a:r>
              <a:rPr lang="it-IT" spc="5"/>
              <a:t>report </a:t>
            </a:r>
            <a:r>
              <a:rPr lang="it-IT" spc="23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4549">
              <a:spcBef>
                <a:spcPts val="68"/>
              </a:spcBef>
            </a:pPr>
            <a:fld id="{81D60167-4931-47E6-BA6A-407CBD079E47}" type="slidenum">
              <a:rPr lang="it-IT" spc="23" smtClean="0"/>
              <a:pPr marL="34549">
                <a:spcBef>
                  <a:spcPts val="68"/>
                </a:spcBef>
              </a:pPr>
              <a:t>‹N›</a:t>
            </a:fld>
            <a:endParaRPr lang="it-IT" spc="23"/>
          </a:p>
        </p:txBody>
      </p:sp>
    </p:spTree>
    <p:extLst>
      <p:ext uri="{BB962C8B-B14F-4D97-AF65-F5344CB8AC3E}">
        <p14:creationId xmlns:p14="http://schemas.microsoft.com/office/powerpoint/2010/main" val="30977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47A601A-3AE8-4889-A026-9740E00CCFBB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5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9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4561A05-7671-4539-AB97-A9979F67EB4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1CF3-C473-4B59-9814-FFEC4D26E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  <a:endParaRPr lang="en-GB" sz="6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D5ED2D-F17F-4481-8AE6-4D9EA053514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567897B5-3A96-440B-8018-FDD880280B2A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48947F85-E5F1-445E-BD2C-8963D165668D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7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>
            <a:extLst>
              <a:ext uri="{FF2B5EF4-FFF2-40B4-BE49-F238E27FC236}">
                <a16:creationId xmlns:a16="http://schemas.microsoft.com/office/drawing/2014/main" id="{FEACBC9C-FDC2-4718-A261-6371F0F60DE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15E64-AC13-4D9A-A160-F698CCA8C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A5C29-C797-4C37-9F34-9C206DC1B640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79D6C947-06F1-4188-A558-E10C77FF12CE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C8742-D774-4F89-A78A-3FE2DD1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10195200" cy="213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3200" y="3742126"/>
            <a:ext cx="101952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32ADA-D319-4A1F-BF43-8C0B259F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3F486-864A-4617-9E68-0A1C3CD9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07546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3200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1360"/>
            <a:ext cx="3187200" cy="213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11892" y="3742126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 grafico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7546" y="1331360"/>
            <a:ext cx="3187200" cy="213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11892" y="1331360"/>
            <a:ext cx="3187200" cy="213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3B809-7A30-47BC-953E-AF9FE10F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9AD75-9C5D-491A-8EB6-1E4763A9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68D3E60-F95F-4250-92C1-89CF9343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1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D8E592C-F128-4E4B-970B-BFB5C0F2A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8984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E6B17CD-E0EF-40A4-A171-4E4B731CE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4768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3C9A44B-2A8F-416D-A76B-F3A01857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552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3A5B3AC-C2E0-40CF-9D31-036461F79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69E3860-942E-40E2-A1C8-AF5DF296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8984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8E580107-2025-4C04-9884-4A6DBB63D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768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C4D5128-392D-4FC9-A83F-FA43203A4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552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8EB5529-8601-4864-9983-FBB672B8B9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66337" y="1331913"/>
            <a:ext cx="1935163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715BC67-F699-49E6-B5D7-22ED9DFA8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6337" y="1936712"/>
            <a:ext cx="1728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1C022-C0B7-4310-BC9F-D7C63034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58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80C36-1E70-46DD-9783-AFD66B7DEC90}"/>
              </a:ext>
            </a:extLst>
          </p:cNvPr>
          <p:cNvSpPr/>
          <p:nvPr userDrawn="1"/>
        </p:nvSpPr>
        <p:spPr>
          <a:xfrm>
            <a:off x="0" y="0"/>
            <a:ext cx="12192000" cy="26860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059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437994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55391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590187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9478F-D315-4922-A7E4-E575455BF3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72788" y="2009775"/>
            <a:ext cx="1598613" cy="3867150"/>
          </a:xfr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lIns="108000" tIns="108000" rIns="108000" bIns="108000"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57E01-A30E-46EA-BAB3-4F33E0992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5363" y="1330325"/>
            <a:ext cx="10185400" cy="5386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24627-195E-4BFD-9A60-FFD6EECF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12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0D7C0-6953-439A-A54E-CED56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A5FBEF-FE77-4CC8-B2D5-D94327DAF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20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59D9BAA-2BF4-4A94-BAA4-5D091A296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3775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3D170C1-7106-44D2-A62F-A804F244A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4350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DDAC4CF-AC2F-4D83-9FB0-DDFB71EE9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4926" y="1936713"/>
            <a:ext cx="2196000" cy="39402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C84B130-9B9F-460C-87A1-4E3012ECE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320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C076374-F8FA-413A-9C7F-81C823512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3775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2DC24D7-E120-435A-8A2A-98E939AC4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350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1F15369-328E-43E6-894F-1F86414EB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74926" y="1331913"/>
            <a:ext cx="2424887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90D0D6-CEB9-47AA-B0BF-EB213FE3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4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9862B5-E58D-4F98-8070-F04E6659AC3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3346" y="1330325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4967685 w 4967685"/>
              <a:gd name="connsiteY1" fmla="*/ 0 h 2132614"/>
              <a:gd name="connsiteX2" fmla="*/ 4967685 w 4967685"/>
              <a:gd name="connsiteY2" fmla="*/ 1013538 h 2132614"/>
              <a:gd name="connsiteX3" fmla="*/ 3364916 w 4967685"/>
              <a:gd name="connsiteY3" fmla="*/ 1013538 h 2132614"/>
              <a:gd name="connsiteX4" fmla="*/ 3364916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4967685" y="0"/>
                </a:lnTo>
                <a:lnTo>
                  <a:pt x="4967685" y="1013538"/>
                </a:lnTo>
                <a:lnTo>
                  <a:pt x="3364916" y="1013538"/>
                </a:lnTo>
                <a:lnTo>
                  <a:pt x="3364916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EBDCDC-F212-4ED4-8D32-7B1BC919EF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32260" y="1330325"/>
            <a:ext cx="4970724" cy="2132614"/>
          </a:xfrm>
          <a:custGeom>
            <a:avLst/>
            <a:gdLst>
              <a:gd name="connsiteX0" fmla="*/ 0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1602767 w 4970724"/>
              <a:gd name="connsiteY3" fmla="*/ 2132614 h 2132614"/>
              <a:gd name="connsiteX4" fmla="*/ 1602767 w 4970724"/>
              <a:gd name="connsiteY4" fmla="*/ 1013538 h 2132614"/>
              <a:gd name="connsiteX5" fmla="*/ 0 w 4970724"/>
              <a:gd name="connsiteY5" fmla="*/ 1013538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0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1602767" y="2132614"/>
                </a:lnTo>
                <a:lnTo>
                  <a:pt x="1602767" y="1013538"/>
                </a:lnTo>
                <a:lnTo>
                  <a:pt x="0" y="10135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E0E984E-3A85-42BD-A2C6-26D3EB300D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03346" y="3747502"/>
            <a:ext cx="4967685" cy="2132614"/>
          </a:xfrm>
          <a:custGeom>
            <a:avLst/>
            <a:gdLst>
              <a:gd name="connsiteX0" fmla="*/ 0 w 4967685"/>
              <a:gd name="connsiteY0" fmla="*/ 0 h 2132614"/>
              <a:gd name="connsiteX1" fmla="*/ 3364916 w 4967685"/>
              <a:gd name="connsiteY1" fmla="*/ 0 h 2132614"/>
              <a:gd name="connsiteX2" fmla="*/ 3364916 w 4967685"/>
              <a:gd name="connsiteY2" fmla="*/ 1119077 h 2132614"/>
              <a:gd name="connsiteX3" fmla="*/ 4967685 w 4967685"/>
              <a:gd name="connsiteY3" fmla="*/ 1119077 h 2132614"/>
              <a:gd name="connsiteX4" fmla="*/ 4967685 w 4967685"/>
              <a:gd name="connsiteY4" fmla="*/ 2132614 h 2132614"/>
              <a:gd name="connsiteX5" fmla="*/ 0 w 4967685"/>
              <a:gd name="connsiteY5" fmla="*/ 2132614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685" h="2132614">
                <a:moveTo>
                  <a:pt x="0" y="0"/>
                </a:moveTo>
                <a:lnTo>
                  <a:pt x="3364916" y="0"/>
                </a:lnTo>
                <a:lnTo>
                  <a:pt x="3364916" y="1119077"/>
                </a:lnTo>
                <a:lnTo>
                  <a:pt x="4967685" y="1119077"/>
                </a:lnTo>
                <a:lnTo>
                  <a:pt x="4967685" y="2132614"/>
                </a:lnTo>
                <a:lnTo>
                  <a:pt x="0" y="21326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08000" tIns="108000" rIns="1872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B6DB5B-6EBB-4E77-8ECE-2DE4424BD6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32260" y="3747502"/>
            <a:ext cx="4970724" cy="2132614"/>
          </a:xfrm>
          <a:custGeom>
            <a:avLst/>
            <a:gdLst>
              <a:gd name="connsiteX0" fmla="*/ 1602767 w 4970724"/>
              <a:gd name="connsiteY0" fmla="*/ 0 h 2132614"/>
              <a:gd name="connsiteX1" fmla="*/ 4970724 w 4970724"/>
              <a:gd name="connsiteY1" fmla="*/ 0 h 2132614"/>
              <a:gd name="connsiteX2" fmla="*/ 4970724 w 4970724"/>
              <a:gd name="connsiteY2" fmla="*/ 2132614 h 2132614"/>
              <a:gd name="connsiteX3" fmla="*/ 0 w 4970724"/>
              <a:gd name="connsiteY3" fmla="*/ 2132614 h 2132614"/>
              <a:gd name="connsiteX4" fmla="*/ 0 w 4970724"/>
              <a:gd name="connsiteY4" fmla="*/ 1119077 h 2132614"/>
              <a:gd name="connsiteX5" fmla="*/ 1602767 w 4970724"/>
              <a:gd name="connsiteY5" fmla="*/ 1119077 h 213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0724" h="2132614">
                <a:moveTo>
                  <a:pt x="1602767" y="0"/>
                </a:moveTo>
                <a:lnTo>
                  <a:pt x="4970724" y="0"/>
                </a:lnTo>
                <a:lnTo>
                  <a:pt x="4970724" y="2132614"/>
                </a:lnTo>
                <a:lnTo>
                  <a:pt x="0" y="2132614"/>
                </a:lnTo>
                <a:lnTo>
                  <a:pt x="0" y="1119077"/>
                </a:lnTo>
                <a:lnTo>
                  <a:pt x="1602767" y="111907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872000" tIns="108000" rIns="108000" bIns="108000"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571176" y="2546022"/>
            <a:ext cx="3049649" cy="2118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 bIns="108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A206-C726-4930-8059-66751EC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58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3"/>
            <a:ext cx="4968000" cy="4156211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6913D-77B2-43C9-9A9E-B86D68E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8E881-FC4C-4F00-9389-FF3C71D7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8">
            <a:extLst>
              <a:ext uri="{FF2B5EF4-FFF2-40B4-BE49-F238E27FC236}">
                <a16:creationId xmlns:a16="http://schemas.microsoft.com/office/drawing/2014/main" id="{1763B05F-830B-4267-AD78-15D92D15E48D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59EB3-99CA-467E-9F82-D5B531A28A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885685" y="626699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global organization of independent member firms affiliated with KPMG International Limited, a private English company limited by guarantee. All rights reserved.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C51904-D930-45AA-AF92-A006847C8BF5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2086F202-0162-4310-A956-FCCC947433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320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E8B6691E-17EA-480D-B598-F314E1A68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20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59F2358C-C167-462D-9F76-6D66B9B409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6040" y="1720714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2FCC9C9-35DE-4F3C-A352-30EE65DD5B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6040" y="1331913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A017BC0-9170-4186-94F7-40E80F981A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20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0383342E-84C2-404C-8D37-45747A191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320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5" name="Text Placeholder 8">
            <a:extLst>
              <a:ext uri="{FF2B5EF4-FFF2-40B4-BE49-F238E27FC236}">
                <a16:creationId xmlns:a16="http://schemas.microsoft.com/office/drawing/2014/main" id="{BE27B3E2-E887-473C-8464-38B061F67E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6040" y="4130720"/>
            <a:ext cx="4968000" cy="174620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4C0C9B8C-19B0-44D7-9F0F-975D45D40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6040" y="3741920"/>
            <a:ext cx="4968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75135-3A5F-40EA-83D5-8A21BF90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18" name="Graphic 8">
            <a:extLst>
              <a:ext uri="{FF2B5EF4-FFF2-40B4-BE49-F238E27FC236}">
                <a16:creationId xmlns:a16="http://schemas.microsoft.com/office/drawing/2014/main" id="{3FE807FD-1F53-40C0-958E-7B645C12F831}"/>
              </a:ext>
            </a:extLst>
          </p:cNvPr>
          <p:cNvSpPr/>
          <p:nvPr userDrawn="1"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bg1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4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3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7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E01CBC1-FC71-43BD-845D-21EEEFA2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D5492-D401-42A2-B377-EA27220983D3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196AFE-0767-4ACF-9869-412F4845EABF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42C7C2-E55C-467A-A194-4BA78575F31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5E1FE7-629E-4892-B2EB-2FDAB3326BE5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E3B322-EB53-4C7E-8968-4B7B3CE2432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3E6F56-5300-4CC2-8B6F-98341C903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688464F-C48A-4F62-97E1-E717A76F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DBC0AA5-6153-434E-A0C9-A5D940745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809B7D2B-5280-4ED4-B112-B6C654C52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B338E268-56D8-4524-BB26-DA84FEEF8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835BAAE-8387-4EE5-AB59-6FBE19144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6660000" cy="1843088"/>
          </a:xfrm>
        </p:spPr>
        <p:txBody>
          <a:bodyPr anchor="b"/>
          <a:lstStyle>
            <a:lvl1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1pPr>
            <a:lvl2pPr>
              <a:spcAft>
                <a:spcPts val="1000"/>
              </a:spcAft>
              <a:defRPr sz="9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3B40796-98D9-465A-9944-CCD9D00EE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9012" y="3351965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accent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33E6D-5377-46E3-B1FF-E91C54D03F04}"/>
              </a:ext>
            </a:extLst>
          </p:cNvPr>
          <p:cNvGrpSpPr/>
          <p:nvPr userDrawn="1"/>
        </p:nvGrpSpPr>
        <p:grpSpPr>
          <a:xfrm>
            <a:off x="998476" y="288152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4461B7-55B7-4469-ADF0-D4A2CB8F5710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F734C6-FA66-47AA-9466-88AC05333E29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928039-DB0D-4F9F-A695-D6F65A328FCD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314CEC-778A-45F5-AF53-25973CFF2C6E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err="1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5A09B0-ADE2-48D6-9500-156D9353A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D51E6DF-03C0-4528-A826-C16F599AB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7A09755-6B8F-4E6B-95E4-A3F59CF5D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FF482287-E023-4BA0-BEEC-A27AF495C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75EF34B-0D63-4B5C-BF0F-AA0D0D345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A51C6BDD-4F02-45D2-886C-4899A473F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5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35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172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234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118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210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Primary Colors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114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81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180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Accent Colors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171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163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142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accent3"/>
                </a:solidFill>
              </a:rPr>
              <a:t>99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235</a:t>
            </a:r>
          </a:p>
          <a:p>
            <a:pPr algn="ctr"/>
            <a:r>
              <a:rPr lang="en-GB" sz="800">
                <a:solidFill>
                  <a:schemeClr val="accent3"/>
                </a:solidFill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/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102</a:t>
            </a:r>
          </a:p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  <a:p>
            <a:pPr algn="ctr"/>
            <a:r>
              <a:rPr lang="en-GB" sz="800">
                <a:solidFill>
                  <a:sysClr val="windowText" lastClr="000000"/>
                </a:solidFill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endParaRPr lang="en-GB" sz="80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Purple/</a:t>
            </a:r>
            <a:br>
              <a:rPr lang="en-GB" sz="1000"/>
            </a:br>
            <a:r>
              <a:rPr lang="en-GB" sz="1000"/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Pacific/</a:t>
            </a:r>
            <a:br>
              <a:rPr lang="en-GB" sz="1000"/>
            </a:br>
            <a:r>
              <a:rPr lang="en-GB" sz="1000"/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Gradients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</a:t>
            </a:r>
            <a:r>
              <a:rPr lang="en-GB" sz="1000" b="0" err="1">
                <a:solidFill>
                  <a:sysClr val="windowText" lastClr="000000"/>
                </a:solidFill>
              </a:rPr>
              <a:t>colors</a:t>
            </a:r>
            <a:r>
              <a:rPr lang="en-GB" sz="1000" b="0">
                <a:solidFill>
                  <a:sysClr val="windowText" lastClr="000000"/>
                </a:solidFill>
              </a:rPr>
              <a:t> are applied at both ends of the gradient, at 0% and 100% locations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mid-point is at 50%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The gradients are used at a 0º angle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Use the linear gradient, never radial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000" b="0">
                <a:solidFill>
                  <a:sysClr val="windowText" lastClr="000000"/>
                </a:solidFill>
              </a:rPr>
              <a:t>Do not create new gradients; use only the gradients shown here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  <a:p>
            <a:pPr algn="ctr"/>
            <a:r>
              <a:rPr lang="en-GB" sz="80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1000"/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Traffic Light Palette</a:t>
            </a:r>
            <a:endParaRPr lang="en-US" sz="1000" b="0">
              <a:solidFill>
                <a:sysClr val="windowText" lastClr="00000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38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153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241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196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237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000" b="1">
                <a:solidFill>
                  <a:sysClr val="windowText" lastClr="000000"/>
                </a:solidFill>
              </a:rPr>
              <a:t>Potential chart color order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Prioritize our blues, but they don’t have to be used all at once</a:t>
            </a:r>
          </a:p>
          <a:p>
            <a: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ysClr val="windowText" lastClr="000000"/>
                </a:solidFill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255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163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/>
              <a:r>
                <a:rPr lang="en-GB" sz="80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>
                  <a:solidFill>
                    <a:schemeClr val="bg1"/>
                  </a:solidFill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GB" sz="100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aphic 8">
            <a:extLst>
              <a:ext uri="{FF2B5EF4-FFF2-40B4-BE49-F238E27FC236}">
                <a16:creationId xmlns:a16="http://schemas.microsoft.com/office/drawing/2014/main" id="{9AC77B96-D96C-4FA2-858B-DEE0A3A7B7B6}"/>
              </a:ext>
            </a:extLst>
          </p:cNvPr>
          <p:cNvSpPr/>
          <p:nvPr/>
        </p:nvSpPr>
        <p:spPr>
          <a:xfrm>
            <a:off x="1003200" y="6266996"/>
            <a:ext cx="484832" cy="194706"/>
          </a:xfrm>
          <a:custGeom>
            <a:avLst/>
            <a:gdLst>
              <a:gd name="connsiteX0" fmla="*/ 480938 w 484832"/>
              <a:gd name="connsiteY0" fmla="*/ 148130 h 194706"/>
              <a:gd name="connsiteX1" fmla="*/ 455744 w 484832"/>
              <a:gd name="connsiteY1" fmla="*/ 148130 h 194706"/>
              <a:gd name="connsiteX2" fmla="*/ 459917 w 484832"/>
              <a:gd name="connsiteY2" fmla="*/ 131488 h 194706"/>
              <a:gd name="connsiteX3" fmla="*/ 409445 w 484832"/>
              <a:gd name="connsiteY3" fmla="*/ 131488 h 194706"/>
              <a:gd name="connsiteX4" fmla="*/ 405289 w 484832"/>
              <a:gd name="connsiteY4" fmla="*/ 148130 h 194706"/>
              <a:gd name="connsiteX5" fmla="*/ 380916 w 484832"/>
              <a:gd name="connsiteY5" fmla="*/ 148130 h 194706"/>
              <a:gd name="connsiteX6" fmla="*/ 380916 w 484832"/>
              <a:gd name="connsiteY6" fmla="*/ 144709 h 194706"/>
              <a:gd name="connsiteX7" fmla="*/ 382079 w 484832"/>
              <a:gd name="connsiteY7" fmla="*/ 138775 h 194706"/>
              <a:gd name="connsiteX8" fmla="*/ 418715 w 484832"/>
              <a:gd name="connsiteY8" fmla="*/ 103062 h 194706"/>
              <a:gd name="connsiteX9" fmla="*/ 433698 w 484832"/>
              <a:gd name="connsiteY9" fmla="*/ 117292 h 194706"/>
              <a:gd name="connsiteX10" fmla="*/ 463732 w 484832"/>
              <a:gd name="connsiteY10" fmla="*/ 117292 h 194706"/>
              <a:gd name="connsiteX11" fmla="*/ 461234 w 484832"/>
              <a:gd name="connsiteY11" fmla="*/ 95058 h 194706"/>
              <a:gd name="connsiteX12" fmla="*/ 425214 w 484832"/>
              <a:gd name="connsiteY12" fmla="*/ 82641 h 194706"/>
              <a:gd name="connsiteX13" fmla="*/ 380916 w 484832"/>
              <a:gd name="connsiteY13" fmla="*/ 94357 h 194706"/>
              <a:gd name="connsiteX14" fmla="*/ 380916 w 484832"/>
              <a:gd name="connsiteY14" fmla="*/ 3708 h 194706"/>
              <a:gd name="connsiteX15" fmla="*/ 480938 w 484832"/>
              <a:gd name="connsiteY15" fmla="*/ 3708 h 194706"/>
              <a:gd name="connsiteX16" fmla="*/ 421914 w 484832"/>
              <a:gd name="connsiteY16" fmla="*/ 172537 h 194706"/>
              <a:gd name="connsiteX17" fmla="*/ 405101 w 484832"/>
              <a:gd name="connsiteY17" fmla="*/ 174247 h 194706"/>
              <a:gd name="connsiteX18" fmla="*/ 380438 w 484832"/>
              <a:gd name="connsiteY18" fmla="*/ 151910 h 194706"/>
              <a:gd name="connsiteX19" fmla="*/ 427027 w 484832"/>
              <a:gd name="connsiteY19" fmla="*/ 151910 h 194706"/>
              <a:gd name="connsiteX20" fmla="*/ 364275 w 484832"/>
              <a:gd name="connsiteY20" fmla="*/ 90064 h 194706"/>
              <a:gd name="connsiteX21" fmla="*/ 364275 w 484832"/>
              <a:gd name="connsiteY21" fmla="*/ 110759 h 194706"/>
              <a:gd name="connsiteX22" fmla="*/ 350951 w 484832"/>
              <a:gd name="connsiteY22" fmla="*/ 139390 h 194706"/>
              <a:gd name="connsiteX23" fmla="*/ 349360 w 484832"/>
              <a:gd name="connsiteY23" fmla="*/ 148130 h 194706"/>
              <a:gd name="connsiteX24" fmla="*/ 334669 w 484832"/>
              <a:gd name="connsiteY24" fmla="*/ 148130 h 194706"/>
              <a:gd name="connsiteX25" fmla="*/ 347223 w 484832"/>
              <a:gd name="connsiteY25" fmla="*/ 88524 h 194706"/>
              <a:gd name="connsiteX26" fmla="*/ 304943 w 484832"/>
              <a:gd name="connsiteY26" fmla="*/ 88524 h 194706"/>
              <a:gd name="connsiteX27" fmla="*/ 267110 w 484832"/>
              <a:gd name="connsiteY27" fmla="*/ 148164 h 194706"/>
              <a:gd name="connsiteX28" fmla="*/ 264339 w 484832"/>
              <a:gd name="connsiteY28" fmla="*/ 148164 h 194706"/>
              <a:gd name="connsiteX29" fmla="*/ 264339 w 484832"/>
              <a:gd name="connsiteY29" fmla="*/ 3759 h 194706"/>
              <a:gd name="connsiteX30" fmla="*/ 364326 w 484832"/>
              <a:gd name="connsiteY30" fmla="*/ 3759 h 194706"/>
              <a:gd name="connsiteX31" fmla="*/ 308449 w 484832"/>
              <a:gd name="connsiteY31" fmla="*/ 148130 h 194706"/>
              <a:gd name="connsiteX32" fmla="*/ 293398 w 484832"/>
              <a:gd name="connsiteY32" fmla="*/ 148130 h 194706"/>
              <a:gd name="connsiteX33" fmla="*/ 316163 w 484832"/>
              <a:gd name="connsiteY33" fmla="*/ 112315 h 194706"/>
              <a:gd name="connsiteX34" fmla="*/ 247731 w 484832"/>
              <a:gd name="connsiteY34" fmla="*/ 88388 h 194706"/>
              <a:gd name="connsiteX35" fmla="*/ 222709 w 484832"/>
              <a:gd name="connsiteY35" fmla="*/ 88388 h 194706"/>
              <a:gd name="connsiteX36" fmla="*/ 205606 w 484832"/>
              <a:gd name="connsiteY36" fmla="*/ 148130 h 194706"/>
              <a:gd name="connsiteX37" fmla="*/ 179027 w 484832"/>
              <a:gd name="connsiteY37" fmla="*/ 148130 h 194706"/>
              <a:gd name="connsiteX38" fmla="*/ 203314 w 484832"/>
              <a:gd name="connsiteY38" fmla="*/ 119413 h 194706"/>
              <a:gd name="connsiteX39" fmla="*/ 199893 w 484832"/>
              <a:gd name="connsiteY39" fmla="*/ 95725 h 194706"/>
              <a:gd name="connsiteX40" fmla="*/ 167653 w 484832"/>
              <a:gd name="connsiteY40" fmla="*/ 88353 h 194706"/>
              <a:gd name="connsiteX41" fmla="*/ 147796 w 484832"/>
              <a:gd name="connsiteY41" fmla="*/ 88353 h 194706"/>
              <a:gd name="connsiteX42" fmla="*/ 147796 w 484832"/>
              <a:gd name="connsiteY42" fmla="*/ 3759 h 194706"/>
              <a:gd name="connsiteX43" fmla="*/ 247697 w 484832"/>
              <a:gd name="connsiteY43" fmla="*/ 3759 h 194706"/>
              <a:gd name="connsiteX44" fmla="*/ 231740 w 484832"/>
              <a:gd name="connsiteY44" fmla="*/ 148130 h 194706"/>
              <a:gd name="connsiteX45" fmla="*/ 242258 w 484832"/>
              <a:gd name="connsiteY45" fmla="*/ 110759 h 194706"/>
              <a:gd name="connsiteX46" fmla="*/ 242635 w 484832"/>
              <a:gd name="connsiteY46" fmla="*/ 148130 h 194706"/>
              <a:gd name="connsiteX47" fmla="*/ 158981 w 484832"/>
              <a:gd name="connsiteY47" fmla="*/ 133934 h 194706"/>
              <a:gd name="connsiteX48" fmla="*/ 158981 w 484832"/>
              <a:gd name="connsiteY48" fmla="*/ 133934 h 194706"/>
              <a:gd name="connsiteX49" fmla="*/ 155920 w 484832"/>
              <a:gd name="connsiteY49" fmla="*/ 134054 h 194706"/>
              <a:gd name="connsiteX50" fmla="*/ 152243 w 484832"/>
              <a:gd name="connsiteY50" fmla="*/ 134054 h 194706"/>
              <a:gd name="connsiteX51" fmla="*/ 145846 w 484832"/>
              <a:gd name="connsiteY51" fmla="*/ 134054 h 194706"/>
              <a:gd name="connsiteX52" fmla="*/ 148805 w 484832"/>
              <a:gd name="connsiteY52" fmla="*/ 123125 h 194706"/>
              <a:gd name="connsiteX53" fmla="*/ 150207 w 484832"/>
              <a:gd name="connsiteY53" fmla="*/ 117686 h 194706"/>
              <a:gd name="connsiteX54" fmla="*/ 153628 w 484832"/>
              <a:gd name="connsiteY54" fmla="*/ 104961 h 194706"/>
              <a:gd name="connsiteX55" fmla="*/ 157972 w 484832"/>
              <a:gd name="connsiteY55" fmla="*/ 104961 h 194706"/>
              <a:gd name="connsiteX56" fmla="*/ 162915 w 484832"/>
              <a:gd name="connsiteY56" fmla="*/ 104961 h 194706"/>
              <a:gd name="connsiteX57" fmla="*/ 178668 w 484832"/>
              <a:gd name="connsiteY57" fmla="*/ 108159 h 194706"/>
              <a:gd name="connsiteX58" fmla="*/ 178206 w 484832"/>
              <a:gd name="connsiteY58" fmla="*/ 119105 h 194706"/>
              <a:gd name="connsiteX59" fmla="*/ 159084 w 484832"/>
              <a:gd name="connsiteY59" fmla="*/ 133986 h 194706"/>
              <a:gd name="connsiteX60" fmla="*/ 131291 w 484832"/>
              <a:gd name="connsiteY60" fmla="*/ 93741 h 194706"/>
              <a:gd name="connsiteX61" fmla="*/ 129717 w 484832"/>
              <a:gd name="connsiteY61" fmla="*/ 98872 h 194706"/>
              <a:gd name="connsiteX62" fmla="*/ 115419 w 484832"/>
              <a:gd name="connsiteY62" fmla="*/ 146471 h 194706"/>
              <a:gd name="connsiteX63" fmla="*/ 114854 w 484832"/>
              <a:gd name="connsiteY63" fmla="*/ 148181 h 194706"/>
              <a:gd name="connsiteX64" fmla="*/ 67683 w 484832"/>
              <a:gd name="connsiteY64" fmla="*/ 148181 h 194706"/>
              <a:gd name="connsiteX65" fmla="*/ 64006 w 484832"/>
              <a:gd name="connsiteY65" fmla="*/ 140365 h 194706"/>
              <a:gd name="connsiteX66" fmla="*/ 114683 w 484832"/>
              <a:gd name="connsiteY66" fmla="*/ 88524 h 194706"/>
              <a:gd name="connsiteX67" fmla="*/ 82187 w 484832"/>
              <a:gd name="connsiteY67" fmla="*/ 88524 h 194706"/>
              <a:gd name="connsiteX68" fmla="*/ 42507 w 484832"/>
              <a:gd name="connsiteY68" fmla="*/ 131283 h 194706"/>
              <a:gd name="connsiteX69" fmla="*/ 55351 w 484832"/>
              <a:gd name="connsiteY69" fmla="*/ 88524 h 194706"/>
              <a:gd name="connsiteX70" fmla="*/ 31270 w 484832"/>
              <a:gd name="connsiteY70" fmla="*/ 88524 h 194706"/>
              <a:gd name="connsiteX71" fmla="*/ 31270 w 484832"/>
              <a:gd name="connsiteY71" fmla="*/ 3759 h 194706"/>
              <a:gd name="connsiteX72" fmla="*/ 131188 w 484832"/>
              <a:gd name="connsiteY72" fmla="*/ 3759 h 194706"/>
              <a:gd name="connsiteX73" fmla="*/ 377119 w 484832"/>
              <a:gd name="connsiteY73" fmla="*/ -89 h 194706"/>
              <a:gd name="connsiteX74" fmla="*/ 377119 w 484832"/>
              <a:gd name="connsiteY74" fmla="*/ 97076 h 194706"/>
              <a:gd name="connsiteX75" fmla="*/ 368140 w 484832"/>
              <a:gd name="connsiteY75" fmla="*/ 105713 h 194706"/>
              <a:gd name="connsiteX76" fmla="*/ 368140 w 484832"/>
              <a:gd name="connsiteY76" fmla="*/ -89 h 194706"/>
              <a:gd name="connsiteX77" fmla="*/ 260525 w 484832"/>
              <a:gd name="connsiteY77" fmla="*/ -89 h 194706"/>
              <a:gd name="connsiteX78" fmla="*/ 260525 w 484832"/>
              <a:gd name="connsiteY78" fmla="*/ 88388 h 194706"/>
              <a:gd name="connsiteX79" fmla="*/ 251614 w 484832"/>
              <a:gd name="connsiteY79" fmla="*/ 88388 h 194706"/>
              <a:gd name="connsiteX80" fmla="*/ 251614 w 484832"/>
              <a:gd name="connsiteY80" fmla="*/ -89 h 194706"/>
              <a:gd name="connsiteX81" fmla="*/ 143965 w 484832"/>
              <a:gd name="connsiteY81" fmla="*/ -89 h 194706"/>
              <a:gd name="connsiteX82" fmla="*/ 143965 w 484832"/>
              <a:gd name="connsiteY82" fmla="*/ 88524 h 194706"/>
              <a:gd name="connsiteX83" fmla="*/ 135071 w 484832"/>
              <a:gd name="connsiteY83" fmla="*/ 88524 h 194706"/>
              <a:gd name="connsiteX84" fmla="*/ 135071 w 484832"/>
              <a:gd name="connsiteY84" fmla="*/ -89 h 194706"/>
              <a:gd name="connsiteX85" fmla="*/ 27456 w 484832"/>
              <a:gd name="connsiteY85" fmla="*/ -89 h 194706"/>
              <a:gd name="connsiteX86" fmla="*/ 27456 w 484832"/>
              <a:gd name="connsiteY86" fmla="*/ 100907 h 194706"/>
              <a:gd name="connsiteX87" fmla="*/ -47 w 484832"/>
              <a:gd name="connsiteY87" fmla="*/ 192480 h 194706"/>
              <a:gd name="connsiteX88" fmla="*/ 24120 w 484832"/>
              <a:gd name="connsiteY88" fmla="*/ 192480 h 194706"/>
              <a:gd name="connsiteX89" fmla="*/ 36247 w 484832"/>
              <a:gd name="connsiteY89" fmla="*/ 151927 h 194706"/>
              <a:gd name="connsiteX90" fmla="*/ 39667 w 484832"/>
              <a:gd name="connsiteY90" fmla="*/ 151927 h 194706"/>
              <a:gd name="connsiteX91" fmla="*/ 59696 w 484832"/>
              <a:gd name="connsiteY91" fmla="*/ 192480 h 194706"/>
              <a:gd name="connsiteX92" fmla="*/ 89028 w 484832"/>
              <a:gd name="connsiteY92" fmla="*/ 192480 h 194706"/>
              <a:gd name="connsiteX93" fmla="*/ 69513 w 484832"/>
              <a:gd name="connsiteY93" fmla="*/ 151927 h 194706"/>
              <a:gd name="connsiteX94" fmla="*/ 113623 w 484832"/>
              <a:gd name="connsiteY94" fmla="*/ 151927 h 194706"/>
              <a:gd name="connsiteX95" fmla="*/ 101377 w 484832"/>
              <a:gd name="connsiteY95" fmla="*/ 192480 h 194706"/>
              <a:gd name="connsiteX96" fmla="*/ 127785 w 484832"/>
              <a:gd name="connsiteY96" fmla="*/ 192480 h 194706"/>
              <a:gd name="connsiteX97" fmla="*/ 139860 w 484832"/>
              <a:gd name="connsiteY97" fmla="*/ 152047 h 194706"/>
              <a:gd name="connsiteX98" fmla="*/ 145641 w 484832"/>
              <a:gd name="connsiteY98" fmla="*/ 152047 h 194706"/>
              <a:gd name="connsiteX99" fmla="*/ 145641 w 484832"/>
              <a:gd name="connsiteY99" fmla="*/ 151927 h 194706"/>
              <a:gd name="connsiteX100" fmla="*/ 204408 w 484832"/>
              <a:gd name="connsiteY100" fmla="*/ 151927 h 194706"/>
              <a:gd name="connsiteX101" fmla="*/ 192761 w 484832"/>
              <a:gd name="connsiteY101" fmla="*/ 192360 h 194706"/>
              <a:gd name="connsiteX102" fmla="*/ 219374 w 484832"/>
              <a:gd name="connsiteY102" fmla="*/ 192360 h 194706"/>
              <a:gd name="connsiteX103" fmla="*/ 230662 w 484832"/>
              <a:gd name="connsiteY103" fmla="*/ 151927 h 194706"/>
              <a:gd name="connsiteX104" fmla="*/ 242635 w 484832"/>
              <a:gd name="connsiteY104" fmla="*/ 151927 h 194706"/>
              <a:gd name="connsiteX105" fmla="*/ 242960 w 484832"/>
              <a:gd name="connsiteY105" fmla="*/ 192360 h 194706"/>
              <a:gd name="connsiteX106" fmla="*/ 265280 w 484832"/>
              <a:gd name="connsiteY106" fmla="*/ 192360 h 194706"/>
              <a:gd name="connsiteX107" fmla="*/ 290935 w 484832"/>
              <a:gd name="connsiteY107" fmla="*/ 151927 h 194706"/>
              <a:gd name="connsiteX108" fmla="*/ 307713 w 484832"/>
              <a:gd name="connsiteY108" fmla="*/ 151927 h 194706"/>
              <a:gd name="connsiteX109" fmla="*/ 299059 w 484832"/>
              <a:gd name="connsiteY109" fmla="*/ 192360 h 194706"/>
              <a:gd name="connsiteX110" fmla="*/ 325227 w 484832"/>
              <a:gd name="connsiteY110" fmla="*/ 192360 h 194706"/>
              <a:gd name="connsiteX111" fmla="*/ 333779 w 484832"/>
              <a:gd name="connsiteY111" fmla="*/ 151927 h 194706"/>
              <a:gd name="connsiteX112" fmla="*/ 348933 w 484832"/>
              <a:gd name="connsiteY112" fmla="*/ 151927 h 194706"/>
              <a:gd name="connsiteX113" fmla="*/ 359845 w 484832"/>
              <a:gd name="connsiteY113" fmla="*/ 183517 h 194706"/>
              <a:gd name="connsiteX114" fmla="*/ 397131 w 484832"/>
              <a:gd name="connsiteY114" fmla="*/ 194617 h 194706"/>
              <a:gd name="connsiteX115" fmla="*/ 445807 w 484832"/>
              <a:gd name="connsiteY115" fmla="*/ 188648 h 194706"/>
              <a:gd name="connsiteX116" fmla="*/ 454872 w 484832"/>
              <a:gd name="connsiteY116" fmla="*/ 151927 h 194706"/>
              <a:gd name="connsiteX117" fmla="*/ 484786 w 484832"/>
              <a:gd name="connsiteY117" fmla="*/ 151927 h 194706"/>
              <a:gd name="connsiteX118" fmla="*/ 484786 w 484832"/>
              <a:gd name="connsiteY118" fmla="*/ -89 h 1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84832" h="194706">
                <a:moveTo>
                  <a:pt x="480938" y="148130"/>
                </a:moveTo>
                <a:lnTo>
                  <a:pt x="455744" y="148130"/>
                </a:lnTo>
                <a:lnTo>
                  <a:pt x="459917" y="131488"/>
                </a:lnTo>
                <a:lnTo>
                  <a:pt x="409445" y="131488"/>
                </a:lnTo>
                <a:lnTo>
                  <a:pt x="405289" y="148130"/>
                </a:lnTo>
                <a:lnTo>
                  <a:pt x="380916" y="148130"/>
                </a:lnTo>
                <a:lnTo>
                  <a:pt x="380916" y="144709"/>
                </a:lnTo>
                <a:cubicBezTo>
                  <a:pt x="381293" y="142845"/>
                  <a:pt x="381618" y="140878"/>
                  <a:pt x="382079" y="138775"/>
                </a:cubicBezTo>
                <a:cubicBezTo>
                  <a:pt x="386526" y="120816"/>
                  <a:pt x="398311" y="103062"/>
                  <a:pt x="418715" y="103062"/>
                </a:cubicBezTo>
                <a:cubicBezTo>
                  <a:pt x="426771" y="103062"/>
                  <a:pt x="434792" y="106141"/>
                  <a:pt x="433698" y="117292"/>
                </a:cubicBezTo>
                <a:lnTo>
                  <a:pt x="463732" y="117292"/>
                </a:lnTo>
                <a:cubicBezTo>
                  <a:pt x="464912" y="112161"/>
                  <a:pt x="466896" y="103216"/>
                  <a:pt x="461234" y="95058"/>
                </a:cubicBezTo>
                <a:cubicBezTo>
                  <a:pt x="454821" y="86198"/>
                  <a:pt x="441942" y="82641"/>
                  <a:pt x="425214" y="82641"/>
                </a:cubicBezTo>
                <a:cubicBezTo>
                  <a:pt x="413328" y="82641"/>
                  <a:pt x="395933" y="84539"/>
                  <a:pt x="380916" y="94357"/>
                </a:cubicBezTo>
                <a:lnTo>
                  <a:pt x="380916" y="3708"/>
                </a:lnTo>
                <a:lnTo>
                  <a:pt x="480938" y="3708"/>
                </a:lnTo>
                <a:close/>
                <a:moveTo>
                  <a:pt x="421914" y="172537"/>
                </a:moveTo>
                <a:cubicBezTo>
                  <a:pt x="416372" y="173606"/>
                  <a:pt x="410745" y="174179"/>
                  <a:pt x="405101" y="174247"/>
                </a:cubicBezTo>
                <a:cubicBezTo>
                  <a:pt x="390683" y="174247"/>
                  <a:pt x="380643" y="167543"/>
                  <a:pt x="380438" y="151910"/>
                </a:cubicBezTo>
                <a:lnTo>
                  <a:pt x="427027" y="151910"/>
                </a:lnTo>
                <a:close/>
                <a:moveTo>
                  <a:pt x="364275" y="90064"/>
                </a:moveTo>
                <a:lnTo>
                  <a:pt x="364275" y="110759"/>
                </a:lnTo>
                <a:cubicBezTo>
                  <a:pt x="358044" y="119364"/>
                  <a:pt x="353522" y="129082"/>
                  <a:pt x="350951" y="139390"/>
                </a:cubicBezTo>
                <a:cubicBezTo>
                  <a:pt x="350195" y="142258"/>
                  <a:pt x="349663" y="145180"/>
                  <a:pt x="349360" y="148130"/>
                </a:cubicBezTo>
                <a:lnTo>
                  <a:pt x="334669" y="148130"/>
                </a:lnTo>
                <a:lnTo>
                  <a:pt x="347223" y="88524"/>
                </a:lnTo>
                <a:lnTo>
                  <a:pt x="304943" y="88524"/>
                </a:lnTo>
                <a:lnTo>
                  <a:pt x="267110" y="148164"/>
                </a:lnTo>
                <a:lnTo>
                  <a:pt x="264339" y="148164"/>
                </a:lnTo>
                <a:lnTo>
                  <a:pt x="264339" y="3759"/>
                </a:lnTo>
                <a:lnTo>
                  <a:pt x="364326" y="3759"/>
                </a:lnTo>
                <a:close/>
                <a:moveTo>
                  <a:pt x="308449" y="148130"/>
                </a:moveTo>
                <a:lnTo>
                  <a:pt x="293398" y="148130"/>
                </a:lnTo>
                <a:lnTo>
                  <a:pt x="316163" y="112315"/>
                </a:lnTo>
                <a:close/>
                <a:moveTo>
                  <a:pt x="247731" y="88388"/>
                </a:moveTo>
                <a:lnTo>
                  <a:pt x="222709" y="88388"/>
                </a:lnTo>
                <a:lnTo>
                  <a:pt x="205606" y="148130"/>
                </a:lnTo>
                <a:lnTo>
                  <a:pt x="179027" y="148130"/>
                </a:lnTo>
                <a:cubicBezTo>
                  <a:pt x="192538" y="143136"/>
                  <a:pt x="200765" y="133592"/>
                  <a:pt x="203314" y="119413"/>
                </a:cubicBezTo>
                <a:cubicBezTo>
                  <a:pt x="205400" y="108399"/>
                  <a:pt x="204408" y="101164"/>
                  <a:pt x="199893" y="95725"/>
                </a:cubicBezTo>
                <a:cubicBezTo>
                  <a:pt x="193154" y="87652"/>
                  <a:pt x="179642" y="88353"/>
                  <a:pt x="167653" y="88353"/>
                </a:cubicBezTo>
                <a:lnTo>
                  <a:pt x="147796" y="88353"/>
                </a:lnTo>
                <a:lnTo>
                  <a:pt x="147796" y="3759"/>
                </a:lnTo>
                <a:lnTo>
                  <a:pt x="247697" y="3759"/>
                </a:lnTo>
                <a:close/>
                <a:moveTo>
                  <a:pt x="231740" y="148130"/>
                </a:moveTo>
                <a:lnTo>
                  <a:pt x="242258" y="110759"/>
                </a:lnTo>
                <a:lnTo>
                  <a:pt x="242635" y="148130"/>
                </a:lnTo>
                <a:close/>
                <a:moveTo>
                  <a:pt x="158981" y="133934"/>
                </a:moveTo>
                <a:lnTo>
                  <a:pt x="158981" y="133934"/>
                </a:lnTo>
                <a:cubicBezTo>
                  <a:pt x="158007" y="133934"/>
                  <a:pt x="157032" y="134054"/>
                  <a:pt x="155920" y="134054"/>
                </a:cubicBezTo>
                <a:cubicBezTo>
                  <a:pt x="154466" y="134054"/>
                  <a:pt x="153320" y="134054"/>
                  <a:pt x="152243" y="134054"/>
                </a:cubicBezTo>
                <a:lnTo>
                  <a:pt x="145846" y="134054"/>
                </a:lnTo>
                <a:lnTo>
                  <a:pt x="148805" y="123125"/>
                </a:lnTo>
                <a:lnTo>
                  <a:pt x="150207" y="117686"/>
                </a:lnTo>
                <a:lnTo>
                  <a:pt x="153628" y="104961"/>
                </a:lnTo>
                <a:cubicBezTo>
                  <a:pt x="155116" y="104961"/>
                  <a:pt x="156570" y="104961"/>
                  <a:pt x="157972" y="104961"/>
                </a:cubicBezTo>
                <a:lnTo>
                  <a:pt x="162915" y="104961"/>
                </a:lnTo>
                <a:cubicBezTo>
                  <a:pt x="171467" y="104961"/>
                  <a:pt x="176718" y="105440"/>
                  <a:pt x="178668" y="108159"/>
                </a:cubicBezTo>
                <a:cubicBezTo>
                  <a:pt x="180156" y="110212"/>
                  <a:pt x="179967" y="113735"/>
                  <a:pt x="178206" y="119105"/>
                </a:cubicBezTo>
                <a:cubicBezTo>
                  <a:pt x="175196" y="128341"/>
                  <a:pt x="171364" y="133045"/>
                  <a:pt x="159084" y="133986"/>
                </a:cubicBezTo>
                <a:moveTo>
                  <a:pt x="131291" y="93741"/>
                </a:moveTo>
                <a:lnTo>
                  <a:pt x="129717" y="98872"/>
                </a:lnTo>
                <a:lnTo>
                  <a:pt x="115419" y="146471"/>
                </a:lnTo>
                <a:lnTo>
                  <a:pt x="114854" y="148181"/>
                </a:lnTo>
                <a:lnTo>
                  <a:pt x="67683" y="148181"/>
                </a:lnTo>
                <a:lnTo>
                  <a:pt x="64006" y="140365"/>
                </a:lnTo>
                <a:lnTo>
                  <a:pt x="114683" y="88524"/>
                </a:lnTo>
                <a:lnTo>
                  <a:pt x="82187" y="88524"/>
                </a:lnTo>
                <a:lnTo>
                  <a:pt x="42507" y="131283"/>
                </a:lnTo>
                <a:lnTo>
                  <a:pt x="55351" y="88524"/>
                </a:lnTo>
                <a:lnTo>
                  <a:pt x="31270" y="88524"/>
                </a:lnTo>
                <a:lnTo>
                  <a:pt x="31270" y="3759"/>
                </a:lnTo>
                <a:lnTo>
                  <a:pt x="131188" y="3759"/>
                </a:lnTo>
                <a:close/>
                <a:moveTo>
                  <a:pt x="377119" y="-89"/>
                </a:moveTo>
                <a:lnTo>
                  <a:pt x="377119" y="97076"/>
                </a:lnTo>
                <a:cubicBezTo>
                  <a:pt x="373861" y="99667"/>
                  <a:pt x="370856" y="102560"/>
                  <a:pt x="368140" y="105713"/>
                </a:cubicBezTo>
                <a:lnTo>
                  <a:pt x="368140" y="-89"/>
                </a:lnTo>
                <a:lnTo>
                  <a:pt x="260525" y="-89"/>
                </a:lnTo>
                <a:lnTo>
                  <a:pt x="260525" y="88388"/>
                </a:lnTo>
                <a:lnTo>
                  <a:pt x="251614" y="88388"/>
                </a:lnTo>
                <a:lnTo>
                  <a:pt x="251614" y="-89"/>
                </a:lnTo>
                <a:lnTo>
                  <a:pt x="143965" y="-89"/>
                </a:lnTo>
                <a:lnTo>
                  <a:pt x="143965" y="88524"/>
                </a:lnTo>
                <a:lnTo>
                  <a:pt x="135071" y="88524"/>
                </a:lnTo>
                <a:lnTo>
                  <a:pt x="135071" y="-89"/>
                </a:lnTo>
                <a:lnTo>
                  <a:pt x="27456" y="-89"/>
                </a:lnTo>
                <a:lnTo>
                  <a:pt x="27456" y="100907"/>
                </a:lnTo>
                <a:lnTo>
                  <a:pt x="-47" y="192480"/>
                </a:lnTo>
                <a:lnTo>
                  <a:pt x="24120" y="192480"/>
                </a:lnTo>
                <a:lnTo>
                  <a:pt x="36247" y="151927"/>
                </a:lnTo>
                <a:lnTo>
                  <a:pt x="39667" y="151927"/>
                </a:lnTo>
                <a:lnTo>
                  <a:pt x="59696" y="192480"/>
                </a:lnTo>
                <a:lnTo>
                  <a:pt x="89028" y="192480"/>
                </a:lnTo>
                <a:lnTo>
                  <a:pt x="69513" y="151927"/>
                </a:lnTo>
                <a:lnTo>
                  <a:pt x="113623" y="151927"/>
                </a:lnTo>
                <a:lnTo>
                  <a:pt x="101377" y="192480"/>
                </a:lnTo>
                <a:lnTo>
                  <a:pt x="127785" y="192480"/>
                </a:lnTo>
                <a:lnTo>
                  <a:pt x="139860" y="152047"/>
                </a:lnTo>
                <a:lnTo>
                  <a:pt x="145641" y="152047"/>
                </a:lnTo>
                <a:lnTo>
                  <a:pt x="145641" y="151927"/>
                </a:lnTo>
                <a:lnTo>
                  <a:pt x="204408" y="151927"/>
                </a:lnTo>
                <a:lnTo>
                  <a:pt x="192761" y="192360"/>
                </a:lnTo>
                <a:lnTo>
                  <a:pt x="219374" y="192360"/>
                </a:lnTo>
                <a:lnTo>
                  <a:pt x="230662" y="151927"/>
                </a:lnTo>
                <a:lnTo>
                  <a:pt x="242635" y="151927"/>
                </a:lnTo>
                <a:lnTo>
                  <a:pt x="242960" y="192360"/>
                </a:lnTo>
                <a:lnTo>
                  <a:pt x="265280" y="192360"/>
                </a:lnTo>
                <a:lnTo>
                  <a:pt x="290935" y="151927"/>
                </a:lnTo>
                <a:lnTo>
                  <a:pt x="307713" y="151927"/>
                </a:lnTo>
                <a:lnTo>
                  <a:pt x="299059" y="192360"/>
                </a:lnTo>
                <a:lnTo>
                  <a:pt x="325227" y="192360"/>
                </a:lnTo>
                <a:lnTo>
                  <a:pt x="333779" y="151927"/>
                </a:lnTo>
                <a:lnTo>
                  <a:pt x="348933" y="151927"/>
                </a:lnTo>
                <a:cubicBezTo>
                  <a:pt x="348334" y="164464"/>
                  <a:pt x="351533" y="175872"/>
                  <a:pt x="359845" y="183517"/>
                </a:cubicBezTo>
                <a:cubicBezTo>
                  <a:pt x="370004" y="192839"/>
                  <a:pt x="385603" y="194617"/>
                  <a:pt x="397131" y="194617"/>
                </a:cubicBezTo>
                <a:cubicBezTo>
                  <a:pt x="413526" y="194421"/>
                  <a:pt x="429850" y="192418"/>
                  <a:pt x="445807" y="188648"/>
                </a:cubicBezTo>
                <a:lnTo>
                  <a:pt x="454872" y="151927"/>
                </a:lnTo>
                <a:lnTo>
                  <a:pt x="484786" y="151927"/>
                </a:lnTo>
                <a:lnTo>
                  <a:pt x="484786" y="-89"/>
                </a:lnTo>
                <a:close/>
              </a:path>
            </a:pathLst>
          </a:custGeom>
          <a:solidFill>
            <a:schemeClr val="tx2"/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B5ED6-0550-6162-5B74-8594718150CF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0854578" y="358231"/>
            <a:ext cx="682933" cy="3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03" r:id="rId3"/>
    <p:sldLayoutId id="2147483783" r:id="rId4"/>
    <p:sldLayoutId id="2147483749" r:id="rId5"/>
    <p:sldLayoutId id="2147483750" r:id="rId6"/>
    <p:sldLayoutId id="2147483767" r:id="rId7"/>
    <p:sldLayoutId id="2147483768" r:id="rId8"/>
    <p:sldLayoutId id="2147483765" r:id="rId9"/>
    <p:sldLayoutId id="2147483766" r:id="rId10"/>
    <p:sldLayoutId id="2147483666" r:id="rId11"/>
    <p:sldLayoutId id="2147483712" r:id="rId12"/>
    <p:sldLayoutId id="2147483664" r:id="rId13"/>
    <p:sldLayoutId id="2147483769" r:id="rId14"/>
    <p:sldLayoutId id="2147483770" r:id="rId15"/>
    <p:sldLayoutId id="2147483714" r:id="rId16"/>
    <p:sldLayoutId id="2147483689" r:id="rId17"/>
    <p:sldLayoutId id="2147483716" r:id="rId18"/>
    <p:sldLayoutId id="2147483690" r:id="rId19"/>
    <p:sldLayoutId id="2147483692" r:id="rId20"/>
    <p:sldLayoutId id="2147483691" r:id="rId21"/>
    <p:sldLayoutId id="2147483693" r:id="rId22"/>
    <p:sldLayoutId id="2147483701" r:id="rId23"/>
    <p:sldLayoutId id="2147483771" r:id="rId24"/>
    <p:sldLayoutId id="2147483752" r:id="rId25"/>
    <p:sldLayoutId id="2147483697" r:id="rId26"/>
    <p:sldLayoutId id="2147483772" r:id="rId27"/>
    <p:sldLayoutId id="2147483754" r:id="rId28"/>
    <p:sldLayoutId id="2147483699" r:id="rId29"/>
    <p:sldLayoutId id="2147483700" r:id="rId30"/>
    <p:sldLayoutId id="2147483722" r:id="rId31"/>
    <p:sldLayoutId id="2147483682" r:id="rId32"/>
    <p:sldLayoutId id="2147483745" r:id="rId33"/>
    <p:sldLayoutId id="2147483746" r:id="rId34"/>
    <p:sldLayoutId id="2147483667" r:id="rId35"/>
    <p:sldLayoutId id="2147483748" r:id="rId36"/>
    <p:sldLayoutId id="2147483773" r:id="rId37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8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48126B-9A29-18F4-50FD-1443CBB66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colorTemperature colorTemp="7307"/>
                    </a14:imgEffect>
                    <a14:imgEffect>
                      <a14:saturation sat="208000"/>
                    </a14:imgEffect>
                    <a14:imgEffect>
                      <a14:brightnessContrast bright="9000" contrast="5000"/>
                    </a14:imgEffect>
                  </a14:imgLayer>
                </a14:imgProps>
              </a:ext>
            </a:extLst>
          </a:blip>
          <a:srcRect t="23219" r="11567" b="1774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B71C659-B987-1585-CC46-DFE81CAC8258}"/>
              </a:ext>
            </a:extLst>
          </p:cNvPr>
          <p:cNvSpPr/>
          <p:nvPr/>
        </p:nvSpPr>
        <p:spPr>
          <a:xfrm>
            <a:off x="863600" y="1346200"/>
            <a:ext cx="5689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FD847-9F00-4995-8EB7-742288930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863" y="1469088"/>
            <a:ext cx="5249471" cy="3442681"/>
          </a:xfrm>
        </p:spPr>
        <p:txBody>
          <a:bodyPr/>
          <a:lstStyle/>
          <a:p>
            <a:r>
              <a:rPr lang="en-GB" noProof="0">
                <a:solidFill>
                  <a:schemeClr val="tx2"/>
                </a:solidFill>
              </a:rPr>
              <a:t>Report </a:t>
            </a:r>
            <a:r>
              <a:rPr lang="en-GB" err="1">
                <a:solidFill>
                  <a:schemeClr val="tx2"/>
                </a:solidFill>
              </a:rPr>
              <a:t>Conclusivo</a:t>
            </a:r>
            <a:r>
              <a:rPr lang="en-GB" noProof="0">
                <a:solidFill>
                  <a:schemeClr val="tx2"/>
                </a:solidFill>
              </a:rPr>
              <a:t> –</a:t>
            </a:r>
            <a:br>
              <a:rPr lang="en-GB" noProof="0">
                <a:solidFill>
                  <a:schemeClr val="tx2"/>
                </a:solidFill>
              </a:rPr>
            </a:br>
            <a:r>
              <a:rPr lang="en-GB" noProof="0">
                <a:solidFill>
                  <a:schemeClr val="tx2"/>
                </a:solidFill>
              </a:rPr>
              <a:t>Progetto </a:t>
            </a:r>
            <a:r>
              <a:rPr lang="en-GB" noProof="0" err="1">
                <a:solidFill>
                  <a:schemeClr val="tx2"/>
                </a:solidFill>
              </a:rPr>
              <a:t>SchoolHub</a:t>
            </a:r>
            <a:r>
              <a:rPr lang="en-GB" noProof="0">
                <a:solidFill>
                  <a:schemeClr val="tx1"/>
                </a:solidFill>
              </a:rPr>
              <a:t/>
            </a:r>
            <a:br>
              <a:rPr lang="en-GB" noProof="0">
                <a:solidFill>
                  <a:schemeClr val="tx1"/>
                </a:solidFill>
              </a:rPr>
            </a:br>
            <a:r>
              <a:rPr lang="en-GB" noProof="0">
                <a:solidFill>
                  <a:schemeClr val="tx1"/>
                </a:solidFill>
              </a:rPr>
              <a:t/>
            </a:r>
            <a:br>
              <a:rPr lang="en-GB" noProof="0">
                <a:solidFill>
                  <a:schemeClr val="tx1"/>
                </a:solidFill>
              </a:rPr>
            </a:br>
            <a:r>
              <a:rPr lang="en-GB" noProof="0">
                <a:solidFill>
                  <a:schemeClr val="tx1"/>
                </a:solidFill>
              </a:rPr>
              <a:t/>
            </a:r>
            <a:br>
              <a:rPr lang="en-GB" noProof="0">
                <a:solidFill>
                  <a:schemeClr val="tx1"/>
                </a:solidFill>
              </a:rPr>
            </a:br>
            <a:r>
              <a:rPr lang="en-GB" sz="2400" noProof="0" err="1">
                <a:solidFill>
                  <a:schemeClr val="tx2"/>
                </a:solidFill>
              </a:rPr>
              <a:t>Comune</a:t>
            </a:r>
            <a:r>
              <a:rPr lang="en-GB" sz="2400" noProof="0">
                <a:solidFill>
                  <a:schemeClr val="tx2"/>
                </a:solidFill>
              </a:rPr>
              <a:t> di Milano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1"/>
          </p:nvPr>
        </p:nvSpPr>
        <p:spPr>
          <a:xfrm>
            <a:off x="1058863" y="4638709"/>
            <a:ext cx="5252586" cy="263491"/>
          </a:xfrm>
          <a:ln>
            <a:noFill/>
          </a:ln>
        </p:spPr>
        <p:txBody>
          <a:bodyPr/>
          <a:lstStyle/>
          <a:p>
            <a:pPr lvl="1"/>
            <a:fld id="{D1B14F19-14C8-4799-B855-B519FF168554}" type="datetime1">
              <a:rPr lang="it-IT" noProof="0" smtClean="0">
                <a:solidFill>
                  <a:schemeClr val="tx2"/>
                </a:solidFill>
              </a:rPr>
              <a:t>27/11/2024</a:t>
            </a:fld>
            <a:endParaRPr lang="en-GB" noProof="0">
              <a:solidFill>
                <a:schemeClr val="tx2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52DC0B2-0780-4C37-A3AF-A923D59C5BB1}"/>
              </a:ext>
            </a:extLst>
          </p:cNvPr>
          <p:cNvGrpSpPr>
            <a:grpSpLocks/>
          </p:cNvGrpSpPr>
          <p:nvPr/>
        </p:nvGrpSpPr>
        <p:grpSpPr bwMode="auto">
          <a:xfrm>
            <a:off x="11196636" y="5699917"/>
            <a:ext cx="663138" cy="1158082"/>
            <a:chOff x="3323687" y="791815"/>
            <a:chExt cx="1447544" cy="252028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6159620-20F9-4C03-8E48-CD3AB9B81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28"/>
            <a:stretch>
              <a:fillRect/>
            </a:stretch>
          </p:blipFill>
          <p:spPr bwMode="auto">
            <a:xfrm>
              <a:off x="3383731" y="791815"/>
              <a:ext cx="1387500" cy="142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4291B97-483D-492A-AE49-2E4BF8B15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1"/>
            <a:stretch>
              <a:fillRect/>
            </a:stretch>
          </p:blipFill>
          <p:spPr bwMode="auto">
            <a:xfrm>
              <a:off x="3323687" y="1883489"/>
              <a:ext cx="1440160" cy="142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1">
            <a:extLst>
              <a:ext uri="{FF2B5EF4-FFF2-40B4-BE49-F238E27FC236}">
                <a16:creationId xmlns:a16="http://schemas.microsoft.com/office/drawing/2014/main" id="{7AB03810-7FDB-B99D-AC82-C931851B2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8486" y1="45998" x2="28486" y2="45998"/>
                        <a14:foregroundMark x1="28486" y1="45998" x2="28486" y2="45998"/>
                        <a14:foregroundMark x1="28486" y1="45998" x2="28486" y2="45998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486" y1="30800" x2="28486" y2="30800"/>
                        <a14:foregroundMark x1="28486" y1="30800" x2="28486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39029" y1="64228" x2="39029" y2="64228"/>
                        <a14:foregroundMark x1="39029" y1="64228" x2="39029" y2="64228"/>
                        <a14:foregroundMark x1="40000" y1="34398" x2="40000" y2="34398"/>
                        <a14:foregroundMark x1="40000" y1="34398" x2="40000" y2="34398"/>
                        <a14:foregroundMark x1="49371" y1="31083" x2="49371" y2="31083"/>
                        <a14:foregroundMark x1="49371" y1="31083" x2="49371" y2="31083"/>
                        <a14:foregroundMark x1="56600" y1="31366" x2="56600" y2="31366"/>
                        <a14:foregroundMark x1="56600" y1="31366" x2="56600" y2="31366"/>
                        <a14:foregroundMark x1="61286" y1="31892" x2="61286" y2="31892"/>
                        <a14:foregroundMark x1="61286" y1="31892" x2="61286" y2="31892"/>
                        <a14:foregroundMark x1="72229" y1="31892" x2="72229" y2="31892"/>
                        <a14:foregroundMark x1="72229" y1="31892" x2="72229" y2="47656"/>
                        <a14:foregroundMark x1="72229" y1="47656" x2="72229" y2="47656"/>
                        <a14:foregroundMark x1="72229" y1="47656" x2="72229" y2="47656"/>
                        <a14:foregroundMark x1="72229" y1="47656" x2="72229" y2="47656"/>
                        <a14:foregroundMark x1="76714" y1="50121" x2="76714" y2="50121"/>
                        <a14:foregroundMark x1="76714" y1="50121" x2="76714" y2="50121"/>
                      </a14:backgroundRemoval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5009" r="10743" b="17419"/>
          <a:stretch/>
        </p:blipFill>
        <p:spPr>
          <a:xfrm>
            <a:off x="9250088" y="5673977"/>
            <a:ext cx="1610939" cy="9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7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F5C6BE23-BEF1-E343-293A-B42B8A15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63" y="1551523"/>
            <a:ext cx="4655629" cy="187747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Le attività del progetto impattano positivamente il grado di empowerment e di mobilità sociale, mentre il coinvolgimento delle famiglie rimane discreto nei due anni di analisi, e fortemente connesso alle peculiarità dei singoli ICS.</a:t>
            </a: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In aggiunta, i dati ottenuti non offrono un quadro statisticamente rilevante sul grado di presenza delle attività ludico-ricreative sul territorio: l’assenza del dato indica mediamente una criticità significativa a livello di interazione e comunicazione tra famiglie e scuole, soprattutto per quanto riguarda gli studenti NAI. </a:t>
            </a:r>
            <a:endParaRPr lang="en-US" sz="480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231749-5C1D-0042-EBA2-4048A4E86912}"/>
              </a:ext>
            </a:extLst>
          </p:cNvPr>
          <p:cNvGrpSpPr/>
          <p:nvPr/>
        </p:nvGrpSpPr>
        <p:grpSpPr>
          <a:xfrm>
            <a:off x="6096683" y="4092312"/>
            <a:ext cx="5099954" cy="1646605"/>
            <a:chOff x="989681" y="2747823"/>
            <a:chExt cx="5576569" cy="15923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B6295-A830-9AE7-D620-EBAD32C63600}"/>
                </a:ext>
              </a:extLst>
            </p:cNvPr>
            <p:cNvSpPr txBox="1"/>
            <p:nvPr/>
          </p:nvSpPr>
          <p:spPr>
            <a:xfrm>
              <a:off x="998477" y="2747823"/>
              <a:ext cx="5567773" cy="1592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La quota di iscritti ai licei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rimane stabile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in valori assoluti (50), mentre si registra un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 marcato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della media degli iscritti al laboratorio di orientamento scolastico tra gli ICS (+38,6%).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Il grado di soddisfazione delle famiglie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rimane stabile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su valori medio-bassi nei due anni (2,55/4,00), anche se cala in percentuale il tasso di risposta ai questionari.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Aumenta sensibilmente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, invece,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la quota di famiglie partecipanti alle attività (media di 78 famiglie nel 23-24)</a:t>
              </a:r>
            </a:p>
          </p:txBody>
        </p:sp>
        <p:pic>
          <p:nvPicPr>
            <p:cNvPr id="13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89681" y="3415970"/>
              <a:ext cx="266065" cy="245745"/>
            </a:xfrm>
            <a:prstGeom prst="rect">
              <a:avLst/>
            </a:prstGeom>
          </p:spPr>
        </p:pic>
        <p:pic>
          <p:nvPicPr>
            <p:cNvPr id="12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89682" y="2800350"/>
              <a:ext cx="266065" cy="24574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F41CAA-6274-EAFC-D60C-41534E40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56" y="2813513"/>
            <a:ext cx="204793" cy="204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DFE2AF-ECBA-826A-FA75-9EECC0CF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1962719"/>
            <a:ext cx="223872" cy="223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587150-D065-3410-AFE0-F3169CBB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83" y="1651570"/>
            <a:ext cx="319780" cy="256831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033F194-CD45-A5F5-D3AE-F19B81EA20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>
          <a:xfrm>
            <a:off x="995363" y="3663950"/>
            <a:ext cx="4396261" cy="221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7C053-1835-1A7A-5C81-133C8369C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05" y="1344151"/>
            <a:ext cx="5103104" cy="223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4A3A1-2BBC-0B5A-E145-B6087B3A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036" y="2250723"/>
            <a:ext cx="319780" cy="256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D2FA4-D6F9-4B92-6CB4-A22A7750A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12" y="2473826"/>
            <a:ext cx="285824" cy="291863"/>
          </a:xfrm>
          <a:prstGeom prst="rect">
            <a:avLst/>
          </a:prstGeom>
          <a:ln>
            <a:noFill/>
          </a:ln>
        </p:spPr>
      </p:pic>
      <p:sp>
        <p:nvSpPr>
          <p:cNvPr id="35" name="Title 9">
            <a:extLst>
              <a:ext uri="{FF2B5EF4-FFF2-40B4-BE49-F238E27FC236}">
                <a16:creationId xmlns:a16="http://schemas.microsoft.com/office/drawing/2014/main" id="{900BD4BF-E48F-B1FB-D34A-B98BBC6E873A}"/>
              </a:ext>
            </a:extLst>
          </p:cNvPr>
          <p:cNvSpPr txBox="1">
            <a:spLocks/>
          </p:cNvSpPr>
          <p:nvPr/>
        </p:nvSpPr>
        <p:spPr>
          <a:xfrm>
            <a:off x="1053113" y="487045"/>
            <a:ext cx="6475447" cy="84328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>
                <a:solidFill>
                  <a:srgbClr val="00338D"/>
                </a:solidFill>
              </a:rPr>
              <a:t>Risultanze dell’Analisi – </a:t>
            </a:r>
          </a:p>
          <a:p>
            <a:r>
              <a:rPr lang="it-IT" sz="3200">
                <a:solidFill>
                  <a:srgbClr val="00338D"/>
                </a:solidFill>
              </a:rPr>
              <a:t>Mobilità sociale e coinvolgimento famiglie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27C46F8-5541-84A6-1CBE-505427CA1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4578" y="358231"/>
            <a:ext cx="682933" cy="3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F5C6BE23-BEF1-E343-293A-B42B8A15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63" y="1695035"/>
            <a:ext cx="4643437" cy="14470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Le analisi mostrano un netto aumento del grado di partecipazione e di soddisfazione degli studenti con fragilità educative, mentre si attestano nel complesso su valori stabili. </a:t>
            </a:r>
            <a:b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dati rafforzano la consapevolezza dell’importanza dell’organizzazione di simili momenti ludici e di sostegno, al di fuori del programma scolastico degli ICS. </a:t>
            </a:r>
            <a:endParaRPr lang="en-US" sz="4800">
              <a:latin typeface="+mn-lt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C064127-10AB-366E-780A-F123D4FB8228}"/>
              </a:ext>
            </a:extLst>
          </p:cNvPr>
          <p:cNvSpPr txBox="1">
            <a:spLocks/>
          </p:cNvSpPr>
          <p:nvPr/>
        </p:nvSpPr>
        <p:spPr>
          <a:xfrm>
            <a:off x="1053113" y="487045"/>
            <a:ext cx="5006375" cy="84328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rgbClr val="00338D"/>
                </a:solidFill>
              </a:rPr>
              <a:t>Risultanze</a:t>
            </a:r>
            <a:r>
              <a:rPr lang="en-GB" sz="4000">
                <a:solidFill>
                  <a:srgbClr val="00338D"/>
                </a:solidFill>
              </a:rPr>
              <a:t> </a:t>
            </a:r>
            <a:r>
              <a:rPr lang="en-GB" sz="4000" err="1">
                <a:solidFill>
                  <a:srgbClr val="00338D"/>
                </a:solidFill>
              </a:rPr>
              <a:t>dell’Analisi</a:t>
            </a:r>
            <a:r>
              <a:rPr lang="en-GB" sz="4000">
                <a:solidFill>
                  <a:srgbClr val="00338D"/>
                </a:solidFill>
              </a:rPr>
              <a:t> – </a:t>
            </a:r>
          </a:p>
          <a:p>
            <a:r>
              <a:rPr lang="en-GB" sz="3200" err="1">
                <a:solidFill>
                  <a:srgbClr val="00338D"/>
                </a:solidFill>
              </a:rPr>
              <a:t>Partecipazione</a:t>
            </a:r>
            <a:r>
              <a:rPr lang="en-GB" sz="3200">
                <a:solidFill>
                  <a:srgbClr val="00338D"/>
                </a:solidFill>
              </a:rPr>
              <a:t> </a:t>
            </a:r>
            <a:r>
              <a:rPr lang="en-GB" sz="3200" err="1">
                <a:solidFill>
                  <a:srgbClr val="00338D"/>
                </a:solidFill>
              </a:rPr>
              <a:t>degli</a:t>
            </a:r>
            <a:r>
              <a:rPr lang="en-GB" sz="3200">
                <a:solidFill>
                  <a:srgbClr val="00338D"/>
                </a:solidFill>
              </a:rPr>
              <a:t> </a:t>
            </a:r>
            <a:r>
              <a:rPr lang="en-GB" sz="3200" err="1">
                <a:solidFill>
                  <a:srgbClr val="00338D"/>
                </a:solidFill>
              </a:rPr>
              <a:t>studenti</a:t>
            </a:r>
            <a:r>
              <a:rPr lang="en-GB" sz="3200">
                <a:solidFill>
                  <a:srgbClr val="00338D"/>
                </a:solidFill>
              </a:rPr>
              <a:t> al </a:t>
            </a:r>
            <a:r>
              <a:rPr lang="en-GB" sz="3200" err="1">
                <a:solidFill>
                  <a:srgbClr val="00338D"/>
                </a:solidFill>
              </a:rPr>
              <a:t>progetto</a:t>
            </a:r>
            <a:endParaRPr lang="en-GB" sz="3200">
              <a:solidFill>
                <a:srgbClr val="00338D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231749-5C1D-0042-EBA2-4048A4E86912}"/>
              </a:ext>
            </a:extLst>
          </p:cNvPr>
          <p:cNvGrpSpPr/>
          <p:nvPr/>
        </p:nvGrpSpPr>
        <p:grpSpPr>
          <a:xfrm>
            <a:off x="6231778" y="3947175"/>
            <a:ext cx="5144504" cy="1774845"/>
            <a:chOff x="954142" y="2747823"/>
            <a:chExt cx="5625281" cy="17163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B6295-A830-9AE7-D620-EBAD32C63600}"/>
                </a:ext>
              </a:extLst>
            </p:cNvPr>
            <p:cNvSpPr txBox="1"/>
            <p:nvPr/>
          </p:nvSpPr>
          <p:spPr>
            <a:xfrm>
              <a:off x="998477" y="2747823"/>
              <a:ext cx="5580946" cy="1716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Il numero di partecipanti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rimane stabile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, considerando che i dati 2023-2024 non considerano i valori dei campus estivi (*). Il grado di soddisfazione complessivo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rimane stabile e medio-alto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 (3,00/4,00).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 significativo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della quota di ragazzi in povertà educativa (82 nel 23-24), contestualizzata in particolare in alcuni ICS.</a:t>
              </a:r>
            </a:p>
            <a:p>
              <a:pPr marL="285750" indent="-285750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Diminuisce nel complesso la quota di partecipanti al laboratorio psico-pedagogico: ma l’azione nel secondo anno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si focalizza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dunque sul target in povertà educativa.  </a:t>
              </a:r>
            </a:p>
          </p:txBody>
        </p:sp>
        <p:pic>
          <p:nvPicPr>
            <p:cNvPr id="13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54142" y="3382215"/>
              <a:ext cx="266065" cy="245745"/>
            </a:xfrm>
            <a:prstGeom prst="rect">
              <a:avLst/>
            </a:prstGeom>
          </p:spPr>
        </p:pic>
        <p:pic>
          <p:nvPicPr>
            <p:cNvPr id="12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54143" y="2814475"/>
              <a:ext cx="266065" cy="245745"/>
            </a:xfrm>
            <a:prstGeom prst="rect">
              <a:avLst/>
            </a:prstGeom>
          </p:spPr>
        </p:pic>
        <p:pic>
          <p:nvPicPr>
            <p:cNvPr id="17" name="Immagine 146">
              <a:extLst>
                <a:ext uri="{FF2B5EF4-FFF2-40B4-BE49-F238E27FC236}">
                  <a16:creationId xmlns:a16="http://schemas.microsoft.com/office/drawing/2014/main" id="{3134A62B-F525-B9E4-7827-EE97BA92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54142" y="3874054"/>
              <a:ext cx="266065" cy="24574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F41CAA-6274-EAFC-D60C-41534E40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2339745"/>
            <a:ext cx="204793" cy="2047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587150-D065-3410-AFE0-F3169CBB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05" y="1855446"/>
            <a:ext cx="319780" cy="256831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94DBE2D-8733-5E7A-E497-7238402CB0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>
          <a:xfrm>
            <a:off x="985496" y="3608388"/>
            <a:ext cx="4500903" cy="2298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B2891-26BA-3AFF-0357-B4B198DF1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287" y="1326460"/>
            <a:ext cx="5103957" cy="2298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4EB6E-8BF0-5A4B-2F23-1AAF3F620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747" y="2633185"/>
            <a:ext cx="271897" cy="277641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0EB8EA-DF81-4D77-C1EE-229051BDC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4578" y="358231"/>
            <a:ext cx="682933" cy="3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2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roup 1788">
            <a:extLst>
              <a:ext uri="{FF2B5EF4-FFF2-40B4-BE49-F238E27FC236}">
                <a16:creationId xmlns:a16="http://schemas.microsoft.com/office/drawing/2014/main" id="{C7A49626-54BA-042B-E585-890E7E50F1A0}"/>
              </a:ext>
            </a:extLst>
          </p:cNvPr>
          <p:cNvGrpSpPr/>
          <p:nvPr/>
        </p:nvGrpSpPr>
        <p:grpSpPr>
          <a:xfrm>
            <a:off x="3404136" y="5800623"/>
            <a:ext cx="979856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790" name="Group 1789">
              <a:extLst>
                <a:ext uri="{FF2B5EF4-FFF2-40B4-BE49-F238E27FC236}">
                  <a16:creationId xmlns:a16="http://schemas.microsoft.com/office/drawing/2014/main" id="{9268A9B8-941A-E393-3BD8-692B01645312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1853" name="Freeform 324">
                <a:extLst>
                  <a:ext uri="{FF2B5EF4-FFF2-40B4-BE49-F238E27FC236}">
                    <a16:creationId xmlns:a16="http://schemas.microsoft.com/office/drawing/2014/main" id="{2BD2A56D-24A4-035B-0927-57E216AE7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4" name="Freeform 325">
                <a:extLst>
                  <a:ext uri="{FF2B5EF4-FFF2-40B4-BE49-F238E27FC236}">
                    <a16:creationId xmlns:a16="http://schemas.microsoft.com/office/drawing/2014/main" id="{942D86FF-5E21-B1D3-8C8B-9FF828CD4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5" name="Freeform 326">
                <a:extLst>
                  <a:ext uri="{FF2B5EF4-FFF2-40B4-BE49-F238E27FC236}">
                    <a16:creationId xmlns:a16="http://schemas.microsoft.com/office/drawing/2014/main" id="{2C8FB41F-A43E-2819-FD47-029109215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6" name="Freeform 327">
                <a:extLst>
                  <a:ext uri="{FF2B5EF4-FFF2-40B4-BE49-F238E27FC236}">
                    <a16:creationId xmlns:a16="http://schemas.microsoft.com/office/drawing/2014/main" id="{B75E6439-003F-871C-75FD-0BCB17898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7" name="Freeform 328">
                <a:extLst>
                  <a:ext uri="{FF2B5EF4-FFF2-40B4-BE49-F238E27FC236}">
                    <a16:creationId xmlns:a16="http://schemas.microsoft.com/office/drawing/2014/main" id="{FE187C44-23F8-8673-2770-4C669FF9C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8" name="Freeform 329">
                <a:extLst>
                  <a:ext uri="{FF2B5EF4-FFF2-40B4-BE49-F238E27FC236}">
                    <a16:creationId xmlns:a16="http://schemas.microsoft.com/office/drawing/2014/main" id="{BE386B4E-5873-2DA1-27CB-4D0B3FD54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9" name="Freeform 330">
                <a:extLst>
                  <a:ext uri="{FF2B5EF4-FFF2-40B4-BE49-F238E27FC236}">
                    <a16:creationId xmlns:a16="http://schemas.microsoft.com/office/drawing/2014/main" id="{2B1F5D42-0AFB-598B-6825-614706EAC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0" name="Freeform 331">
                <a:extLst>
                  <a:ext uri="{FF2B5EF4-FFF2-40B4-BE49-F238E27FC236}">
                    <a16:creationId xmlns:a16="http://schemas.microsoft.com/office/drawing/2014/main" id="{1B3CC6C4-5E30-3A3A-37D6-F2C7F628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1" name="Freeform 332">
                <a:extLst>
                  <a:ext uri="{FF2B5EF4-FFF2-40B4-BE49-F238E27FC236}">
                    <a16:creationId xmlns:a16="http://schemas.microsoft.com/office/drawing/2014/main" id="{98E4CE34-E272-A663-4C95-69A2C462B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2" name="Freeform 333">
                <a:extLst>
                  <a:ext uri="{FF2B5EF4-FFF2-40B4-BE49-F238E27FC236}">
                    <a16:creationId xmlns:a16="http://schemas.microsoft.com/office/drawing/2014/main" id="{C8FF7497-F648-14B2-9329-119A03112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3" name="Freeform 334">
                <a:extLst>
                  <a:ext uri="{FF2B5EF4-FFF2-40B4-BE49-F238E27FC236}">
                    <a16:creationId xmlns:a16="http://schemas.microsoft.com/office/drawing/2014/main" id="{828094AA-EAA7-6514-AC27-EBF9F8976F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4" name="Freeform 335">
                <a:extLst>
                  <a:ext uri="{FF2B5EF4-FFF2-40B4-BE49-F238E27FC236}">
                    <a16:creationId xmlns:a16="http://schemas.microsoft.com/office/drawing/2014/main" id="{95C5FEA7-010C-918F-835A-9347889B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5" name="Freeform 336">
                <a:extLst>
                  <a:ext uri="{FF2B5EF4-FFF2-40B4-BE49-F238E27FC236}">
                    <a16:creationId xmlns:a16="http://schemas.microsoft.com/office/drawing/2014/main" id="{3D117496-84D5-20CB-41B4-54270F2A5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6" name="Freeform 337">
                <a:extLst>
                  <a:ext uri="{FF2B5EF4-FFF2-40B4-BE49-F238E27FC236}">
                    <a16:creationId xmlns:a16="http://schemas.microsoft.com/office/drawing/2014/main" id="{D44031F9-CE02-1DA1-20AB-4010BF68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7" name="Freeform 338">
                <a:extLst>
                  <a:ext uri="{FF2B5EF4-FFF2-40B4-BE49-F238E27FC236}">
                    <a16:creationId xmlns:a16="http://schemas.microsoft.com/office/drawing/2014/main" id="{974BE589-4857-9D2F-E0AB-60DF8012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8" name="Freeform 339">
                <a:extLst>
                  <a:ext uri="{FF2B5EF4-FFF2-40B4-BE49-F238E27FC236}">
                    <a16:creationId xmlns:a16="http://schemas.microsoft.com/office/drawing/2014/main" id="{CD9493F5-4140-C8C8-FF6E-A3A3632FA1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9" name="Freeform 340">
                <a:extLst>
                  <a:ext uri="{FF2B5EF4-FFF2-40B4-BE49-F238E27FC236}">
                    <a16:creationId xmlns:a16="http://schemas.microsoft.com/office/drawing/2014/main" id="{5666C536-6ADF-1401-9D1E-8FF405423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0" name="Freeform 341">
                <a:extLst>
                  <a:ext uri="{FF2B5EF4-FFF2-40B4-BE49-F238E27FC236}">
                    <a16:creationId xmlns:a16="http://schemas.microsoft.com/office/drawing/2014/main" id="{6CEA83DF-2B1C-B8CE-0151-8CA00C899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1" name="Freeform 342">
                <a:extLst>
                  <a:ext uri="{FF2B5EF4-FFF2-40B4-BE49-F238E27FC236}">
                    <a16:creationId xmlns:a16="http://schemas.microsoft.com/office/drawing/2014/main" id="{D29C4B63-33EE-A1E0-BDDE-34E477ACF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2" name="Freeform 343">
                <a:extLst>
                  <a:ext uri="{FF2B5EF4-FFF2-40B4-BE49-F238E27FC236}">
                    <a16:creationId xmlns:a16="http://schemas.microsoft.com/office/drawing/2014/main" id="{9E9B3FA4-7735-5ADC-E903-C480DFBF7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3" name="Freeform 344">
                <a:extLst>
                  <a:ext uri="{FF2B5EF4-FFF2-40B4-BE49-F238E27FC236}">
                    <a16:creationId xmlns:a16="http://schemas.microsoft.com/office/drawing/2014/main" id="{55D8D155-DD2D-A7F0-A20B-3575FB165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" name="Freeform 345">
                <a:extLst>
                  <a:ext uri="{FF2B5EF4-FFF2-40B4-BE49-F238E27FC236}">
                    <a16:creationId xmlns:a16="http://schemas.microsoft.com/office/drawing/2014/main" id="{A5839BA0-27C6-AE53-A8BA-1F257F6AD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5" name="Freeform 346">
                <a:extLst>
                  <a:ext uri="{FF2B5EF4-FFF2-40B4-BE49-F238E27FC236}">
                    <a16:creationId xmlns:a16="http://schemas.microsoft.com/office/drawing/2014/main" id="{F069281D-4BE8-87F0-F6CB-0384129DDF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6" name="Freeform 347">
                <a:extLst>
                  <a:ext uri="{FF2B5EF4-FFF2-40B4-BE49-F238E27FC236}">
                    <a16:creationId xmlns:a16="http://schemas.microsoft.com/office/drawing/2014/main" id="{95B9A9EA-330C-55D4-1DD8-2B12980BC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7" name="Freeform 348">
                <a:extLst>
                  <a:ext uri="{FF2B5EF4-FFF2-40B4-BE49-F238E27FC236}">
                    <a16:creationId xmlns:a16="http://schemas.microsoft.com/office/drawing/2014/main" id="{42281A45-BE87-FFBE-0010-7C64FB041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8" name="Freeform 349">
                <a:extLst>
                  <a:ext uri="{FF2B5EF4-FFF2-40B4-BE49-F238E27FC236}">
                    <a16:creationId xmlns:a16="http://schemas.microsoft.com/office/drawing/2014/main" id="{51D7DDC5-B5C8-E8C7-A4C7-A1F71CD78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9" name="Freeform 350">
                <a:extLst>
                  <a:ext uri="{FF2B5EF4-FFF2-40B4-BE49-F238E27FC236}">
                    <a16:creationId xmlns:a16="http://schemas.microsoft.com/office/drawing/2014/main" id="{FC35A3DD-EEEB-DB6A-A348-4461159AE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0" name="Freeform 351">
                <a:extLst>
                  <a:ext uri="{FF2B5EF4-FFF2-40B4-BE49-F238E27FC236}">
                    <a16:creationId xmlns:a16="http://schemas.microsoft.com/office/drawing/2014/main" id="{D6507246-E05F-6C9E-AA89-DD62265D9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1" name="Freeform 352">
                <a:extLst>
                  <a:ext uri="{FF2B5EF4-FFF2-40B4-BE49-F238E27FC236}">
                    <a16:creationId xmlns:a16="http://schemas.microsoft.com/office/drawing/2014/main" id="{E0CD8A21-6640-7DE9-C06A-531DC6C53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2" name="Freeform 353">
                <a:extLst>
                  <a:ext uri="{FF2B5EF4-FFF2-40B4-BE49-F238E27FC236}">
                    <a16:creationId xmlns:a16="http://schemas.microsoft.com/office/drawing/2014/main" id="{2D517CA3-3CEA-24F8-4072-F2B36B748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3" name="Freeform 354">
                <a:extLst>
                  <a:ext uri="{FF2B5EF4-FFF2-40B4-BE49-F238E27FC236}">
                    <a16:creationId xmlns:a16="http://schemas.microsoft.com/office/drawing/2014/main" id="{EC85B011-24E0-575F-DF41-2FBD042C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4" name="Freeform 355">
                <a:extLst>
                  <a:ext uri="{FF2B5EF4-FFF2-40B4-BE49-F238E27FC236}">
                    <a16:creationId xmlns:a16="http://schemas.microsoft.com/office/drawing/2014/main" id="{9CF2C959-E74C-1921-255E-778ADF6DF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5" name="Freeform 356">
                <a:extLst>
                  <a:ext uri="{FF2B5EF4-FFF2-40B4-BE49-F238E27FC236}">
                    <a16:creationId xmlns:a16="http://schemas.microsoft.com/office/drawing/2014/main" id="{793F4B43-C4F6-426F-5D76-C2A680A8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6" name="Freeform 357">
                <a:extLst>
                  <a:ext uri="{FF2B5EF4-FFF2-40B4-BE49-F238E27FC236}">
                    <a16:creationId xmlns:a16="http://schemas.microsoft.com/office/drawing/2014/main" id="{9F34F90C-3C8B-F5AF-293B-A10495F28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7" name="Freeform 358">
                <a:extLst>
                  <a:ext uri="{FF2B5EF4-FFF2-40B4-BE49-F238E27FC236}">
                    <a16:creationId xmlns:a16="http://schemas.microsoft.com/office/drawing/2014/main" id="{8CC36852-3E3F-9C95-F0E1-BB375D6E8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8" name="Freeform 359">
                <a:extLst>
                  <a:ext uri="{FF2B5EF4-FFF2-40B4-BE49-F238E27FC236}">
                    <a16:creationId xmlns:a16="http://schemas.microsoft.com/office/drawing/2014/main" id="{BA803427-6346-A873-10C9-A1223261C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9" name="Freeform 360">
                <a:extLst>
                  <a:ext uri="{FF2B5EF4-FFF2-40B4-BE49-F238E27FC236}">
                    <a16:creationId xmlns:a16="http://schemas.microsoft.com/office/drawing/2014/main" id="{90FC6C3F-518B-E99A-A220-B3AEF90A0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0" name="Freeform 361">
                <a:extLst>
                  <a:ext uri="{FF2B5EF4-FFF2-40B4-BE49-F238E27FC236}">
                    <a16:creationId xmlns:a16="http://schemas.microsoft.com/office/drawing/2014/main" id="{41E6673A-6653-BC49-DA36-63FFE40DB4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1" name="Freeform 362">
                <a:extLst>
                  <a:ext uri="{FF2B5EF4-FFF2-40B4-BE49-F238E27FC236}">
                    <a16:creationId xmlns:a16="http://schemas.microsoft.com/office/drawing/2014/main" id="{549BACA4-FCAA-F89F-9E96-20AF30685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2" name="Freeform 363">
                <a:extLst>
                  <a:ext uri="{FF2B5EF4-FFF2-40B4-BE49-F238E27FC236}">
                    <a16:creationId xmlns:a16="http://schemas.microsoft.com/office/drawing/2014/main" id="{6111DE45-053B-3AF8-FDE6-B27B25BB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3" name="Freeform 364">
                <a:extLst>
                  <a:ext uri="{FF2B5EF4-FFF2-40B4-BE49-F238E27FC236}">
                    <a16:creationId xmlns:a16="http://schemas.microsoft.com/office/drawing/2014/main" id="{068E26FC-6214-52AB-88CE-57430AC92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4" name="Freeform 365">
                <a:extLst>
                  <a:ext uri="{FF2B5EF4-FFF2-40B4-BE49-F238E27FC236}">
                    <a16:creationId xmlns:a16="http://schemas.microsoft.com/office/drawing/2014/main" id="{E71AAA12-5890-6F63-3645-15666CC41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5" name="Freeform 366">
                <a:extLst>
                  <a:ext uri="{FF2B5EF4-FFF2-40B4-BE49-F238E27FC236}">
                    <a16:creationId xmlns:a16="http://schemas.microsoft.com/office/drawing/2014/main" id="{A3C3F7CE-E137-DC8E-FFD0-D495AFCE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6" name="Freeform 367">
                <a:extLst>
                  <a:ext uri="{FF2B5EF4-FFF2-40B4-BE49-F238E27FC236}">
                    <a16:creationId xmlns:a16="http://schemas.microsoft.com/office/drawing/2014/main" id="{1C96FEC7-5FCC-4317-5104-71581836E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7" name="Freeform 368">
                <a:extLst>
                  <a:ext uri="{FF2B5EF4-FFF2-40B4-BE49-F238E27FC236}">
                    <a16:creationId xmlns:a16="http://schemas.microsoft.com/office/drawing/2014/main" id="{758900E2-C4FC-DFA0-A902-A456A45F04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8" name="Freeform 369">
                <a:extLst>
                  <a:ext uri="{FF2B5EF4-FFF2-40B4-BE49-F238E27FC236}">
                    <a16:creationId xmlns:a16="http://schemas.microsoft.com/office/drawing/2014/main" id="{137FAF76-1BB8-EEC5-0AA2-428CB2F08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9" name="Freeform 370">
                <a:extLst>
                  <a:ext uri="{FF2B5EF4-FFF2-40B4-BE49-F238E27FC236}">
                    <a16:creationId xmlns:a16="http://schemas.microsoft.com/office/drawing/2014/main" id="{4A0B66D2-C706-E9A2-3DD4-65801961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0" name="Freeform 371">
                <a:extLst>
                  <a:ext uri="{FF2B5EF4-FFF2-40B4-BE49-F238E27FC236}">
                    <a16:creationId xmlns:a16="http://schemas.microsoft.com/office/drawing/2014/main" id="{ADE15487-1B33-D5EB-FAD4-F15D115D0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1" name="Freeform 372">
                <a:extLst>
                  <a:ext uri="{FF2B5EF4-FFF2-40B4-BE49-F238E27FC236}">
                    <a16:creationId xmlns:a16="http://schemas.microsoft.com/office/drawing/2014/main" id="{5C0E2B2F-EA19-0868-41AE-52B3F2A90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2" name="Freeform 373">
                <a:extLst>
                  <a:ext uri="{FF2B5EF4-FFF2-40B4-BE49-F238E27FC236}">
                    <a16:creationId xmlns:a16="http://schemas.microsoft.com/office/drawing/2014/main" id="{F4E3EAE6-105E-324C-1670-8F48F23CA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3" name="Freeform 374">
                <a:extLst>
                  <a:ext uri="{FF2B5EF4-FFF2-40B4-BE49-F238E27FC236}">
                    <a16:creationId xmlns:a16="http://schemas.microsoft.com/office/drawing/2014/main" id="{805E1023-DA00-061F-FCF3-539B6E842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4" name="Freeform 375">
                <a:extLst>
                  <a:ext uri="{FF2B5EF4-FFF2-40B4-BE49-F238E27FC236}">
                    <a16:creationId xmlns:a16="http://schemas.microsoft.com/office/drawing/2014/main" id="{208BF0CF-00AB-60FA-A1B0-77DE4E644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5" name="Freeform 376">
                <a:extLst>
                  <a:ext uri="{FF2B5EF4-FFF2-40B4-BE49-F238E27FC236}">
                    <a16:creationId xmlns:a16="http://schemas.microsoft.com/office/drawing/2014/main" id="{00E1791B-5102-868F-E2EC-8AE9C522F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6" name="Freeform 377">
                <a:extLst>
                  <a:ext uri="{FF2B5EF4-FFF2-40B4-BE49-F238E27FC236}">
                    <a16:creationId xmlns:a16="http://schemas.microsoft.com/office/drawing/2014/main" id="{9750BEAE-5F6A-17D0-24BC-CC49C833F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7" name="Freeform 378">
                <a:extLst>
                  <a:ext uri="{FF2B5EF4-FFF2-40B4-BE49-F238E27FC236}">
                    <a16:creationId xmlns:a16="http://schemas.microsoft.com/office/drawing/2014/main" id="{CFC1F692-72EF-6F34-F3E0-E4B2C1057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8" name="Freeform 379">
                <a:extLst>
                  <a:ext uri="{FF2B5EF4-FFF2-40B4-BE49-F238E27FC236}">
                    <a16:creationId xmlns:a16="http://schemas.microsoft.com/office/drawing/2014/main" id="{87EAB80D-7005-B742-B8A2-5013F4420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9" name="Freeform 380">
                <a:extLst>
                  <a:ext uri="{FF2B5EF4-FFF2-40B4-BE49-F238E27FC236}">
                    <a16:creationId xmlns:a16="http://schemas.microsoft.com/office/drawing/2014/main" id="{E17BF6E5-C6DD-5CB5-54BA-E308F394A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0" name="Freeform 381">
                <a:extLst>
                  <a:ext uri="{FF2B5EF4-FFF2-40B4-BE49-F238E27FC236}">
                    <a16:creationId xmlns:a16="http://schemas.microsoft.com/office/drawing/2014/main" id="{657956CA-6A2E-2196-E74D-F1DC1ADB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1" name="Freeform 382">
                <a:extLst>
                  <a:ext uri="{FF2B5EF4-FFF2-40B4-BE49-F238E27FC236}">
                    <a16:creationId xmlns:a16="http://schemas.microsoft.com/office/drawing/2014/main" id="{D8505469-72A3-119E-FA47-3B5BD09A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2" name="Freeform 383">
                <a:extLst>
                  <a:ext uri="{FF2B5EF4-FFF2-40B4-BE49-F238E27FC236}">
                    <a16:creationId xmlns:a16="http://schemas.microsoft.com/office/drawing/2014/main" id="{9C1C7E35-3918-3157-0C0E-A944044A5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3" name="Freeform 384">
                <a:extLst>
                  <a:ext uri="{FF2B5EF4-FFF2-40B4-BE49-F238E27FC236}">
                    <a16:creationId xmlns:a16="http://schemas.microsoft.com/office/drawing/2014/main" id="{14A5D832-9F71-13F0-B9B2-60F40B636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4" name="Freeform 385">
                <a:extLst>
                  <a:ext uri="{FF2B5EF4-FFF2-40B4-BE49-F238E27FC236}">
                    <a16:creationId xmlns:a16="http://schemas.microsoft.com/office/drawing/2014/main" id="{5FD778DB-F3D2-9B70-0EEF-D9DBF7D28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5" name="Freeform 386">
                <a:extLst>
                  <a:ext uri="{FF2B5EF4-FFF2-40B4-BE49-F238E27FC236}">
                    <a16:creationId xmlns:a16="http://schemas.microsoft.com/office/drawing/2014/main" id="{624536B0-E8C9-5C08-861A-9F9F77757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6" name="Freeform 387">
                <a:extLst>
                  <a:ext uri="{FF2B5EF4-FFF2-40B4-BE49-F238E27FC236}">
                    <a16:creationId xmlns:a16="http://schemas.microsoft.com/office/drawing/2014/main" id="{F1DDEA45-C8DC-3C2E-ED07-AE79303B9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7" name="Freeform 388">
                <a:extLst>
                  <a:ext uri="{FF2B5EF4-FFF2-40B4-BE49-F238E27FC236}">
                    <a16:creationId xmlns:a16="http://schemas.microsoft.com/office/drawing/2014/main" id="{2AB6D80B-BD78-B1E1-27EC-C97A0DB4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8" name="Freeform 389">
                <a:extLst>
                  <a:ext uri="{FF2B5EF4-FFF2-40B4-BE49-F238E27FC236}">
                    <a16:creationId xmlns:a16="http://schemas.microsoft.com/office/drawing/2014/main" id="{9F6B775C-764C-3466-B9D2-A683B6D016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9" name="Freeform 390">
                <a:extLst>
                  <a:ext uri="{FF2B5EF4-FFF2-40B4-BE49-F238E27FC236}">
                    <a16:creationId xmlns:a16="http://schemas.microsoft.com/office/drawing/2014/main" id="{CE9A506A-7795-D1B3-81B4-BEF6DFE9C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0" name="Freeform 391">
                <a:extLst>
                  <a:ext uri="{FF2B5EF4-FFF2-40B4-BE49-F238E27FC236}">
                    <a16:creationId xmlns:a16="http://schemas.microsoft.com/office/drawing/2014/main" id="{9FC17E48-CF10-3CDF-2239-5FC5E419C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1" name="Freeform 392">
                <a:extLst>
                  <a:ext uri="{FF2B5EF4-FFF2-40B4-BE49-F238E27FC236}">
                    <a16:creationId xmlns:a16="http://schemas.microsoft.com/office/drawing/2014/main" id="{A8172B10-2DB3-CF67-249A-FA81938E6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2" name="Rectangle 393">
                <a:extLst>
                  <a:ext uri="{FF2B5EF4-FFF2-40B4-BE49-F238E27FC236}">
                    <a16:creationId xmlns:a16="http://schemas.microsoft.com/office/drawing/2014/main" id="{F9AE5338-C92A-C72A-1D02-BC070D39C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3" name="Freeform 394">
                <a:extLst>
                  <a:ext uri="{FF2B5EF4-FFF2-40B4-BE49-F238E27FC236}">
                    <a16:creationId xmlns:a16="http://schemas.microsoft.com/office/drawing/2014/main" id="{8B993225-4246-26ED-D899-115E2BFBB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4" name="Freeform 395">
                <a:extLst>
                  <a:ext uri="{FF2B5EF4-FFF2-40B4-BE49-F238E27FC236}">
                    <a16:creationId xmlns:a16="http://schemas.microsoft.com/office/drawing/2014/main" id="{1CC621BC-5CF2-7CAC-43C1-400B20EAF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5" name="Freeform 396">
                <a:extLst>
                  <a:ext uri="{FF2B5EF4-FFF2-40B4-BE49-F238E27FC236}">
                    <a16:creationId xmlns:a16="http://schemas.microsoft.com/office/drawing/2014/main" id="{42427054-532E-4CC8-915C-A0A892AC1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6" name="Freeform 397">
                <a:extLst>
                  <a:ext uri="{FF2B5EF4-FFF2-40B4-BE49-F238E27FC236}">
                    <a16:creationId xmlns:a16="http://schemas.microsoft.com/office/drawing/2014/main" id="{1D15F456-8DF8-EC64-18BA-9E8A431E9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7" name="Freeform 398">
                <a:extLst>
                  <a:ext uri="{FF2B5EF4-FFF2-40B4-BE49-F238E27FC236}">
                    <a16:creationId xmlns:a16="http://schemas.microsoft.com/office/drawing/2014/main" id="{777E7899-BFDA-A1BD-A268-28B9814F9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8" name="Freeform 399">
                <a:extLst>
                  <a:ext uri="{FF2B5EF4-FFF2-40B4-BE49-F238E27FC236}">
                    <a16:creationId xmlns:a16="http://schemas.microsoft.com/office/drawing/2014/main" id="{86357246-B527-B301-C760-0FBEC3BC4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9" name="Freeform 400">
                <a:extLst>
                  <a:ext uri="{FF2B5EF4-FFF2-40B4-BE49-F238E27FC236}">
                    <a16:creationId xmlns:a16="http://schemas.microsoft.com/office/drawing/2014/main" id="{7651EE16-1678-201D-7A31-416424DA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0" name="Freeform 401">
                <a:extLst>
                  <a:ext uri="{FF2B5EF4-FFF2-40B4-BE49-F238E27FC236}">
                    <a16:creationId xmlns:a16="http://schemas.microsoft.com/office/drawing/2014/main" id="{CAAB2990-190C-198B-3F57-CE0FD2BC2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1" name="Freeform 402">
                <a:extLst>
                  <a:ext uri="{FF2B5EF4-FFF2-40B4-BE49-F238E27FC236}">
                    <a16:creationId xmlns:a16="http://schemas.microsoft.com/office/drawing/2014/main" id="{FC5C0C61-4D1B-165D-47A8-EFD15FE0B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2" name="Freeform 403">
                <a:extLst>
                  <a:ext uri="{FF2B5EF4-FFF2-40B4-BE49-F238E27FC236}">
                    <a16:creationId xmlns:a16="http://schemas.microsoft.com/office/drawing/2014/main" id="{161B3D1B-DA41-5261-3D8D-4BD2CDDA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3" name="Freeform 404">
                <a:extLst>
                  <a:ext uri="{FF2B5EF4-FFF2-40B4-BE49-F238E27FC236}">
                    <a16:creationId xmlns:a16="http://schemas.microsoft.com/office/drawing/2014/main" id="{7E90F62A-B0D9-8A73-6D01-2BF8C6418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4" name="Freeform 405">
                <a:extLst>
                  <a:ext uri="{FF2B5EF4-FFF2-40B4-BE49-F238E27FC236}">
                    <a16:creationId xmlns:a16="http://schemas.microsoft.com/office/drawing/2014/main" id="{F1F33C35-9F57-B182-7AF3-AFB4536DF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5" name="Freeform 406">
                <a:extLst>
                  <a:ext uri="{FF2B5EF4-FFF2-40B4-BE49-F238E27FC236}">
                    <a16:creationId xmlns:a16="http://schemas.microsoft.com/office/drawing/2014/main" id="{3C9EBD7B-35F6-C8FD-83F6-63DE85750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91" name="Freeform 408">
              <a:extLst>
                <a:ext uri="{FF2B5EF4-FFF2-40B4-BE49-F238E27FC236}">
                  <a16:creationId xmlns:a16="http://schemas.microsoft.com/office/drawing/2014/main" id="{CD15EA71-DFA3-08E9-D1F9-40F57F878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2" name="Freeform 409">
              <a:extLst>
                <a:ext uri="{FF2B5EF4-FFF2-40B4-BE49-F238E27FC236}">
                  <a16:creationId xmlns:a16="http://schemas.microsoft.com/office/drawing/2014/main" id="{BFD3D1A3-BBF9-A8B5-9475-279CF85E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3" name="Freeform 410">
              <a:extLst>
                <a:ext uri="{FF2B5EF4-FFF2-40B4-BE49-F238E27FC236}">
                  <a16:creationId xmlns:a16="http://schemas.microsoft.com/office/drawing/2014/main" id="{59E80842-C0F3-DEAC-E7E6-6F56509FE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4" name="Freeform 411">
              <a:extLst>
                <a:ext uri="{FF2B5EF4-FFF2-40B4-BE49-F238E27FC236}">
                  <a16:creationId xmlns:a16="http://schemas.microsoft.com/office/drawing/2014/main" id="{10C4CB02-A9EB-68B7-CF80-1B3D7A3B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5" name="Freeform 412">
              <a:extLst>
                <a:ext uri="{FF2B5EF4-FFF2-40B4-BE49-F238E27FC236}">
                  <a16:creationId xmlns:a16="http://schemas.microsoft.com/office/drawing/2014/main" id="{DC881D07-9BF7-224A-AD00-0B9432D0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6" name="Freeform 413">
              <a:extLst>
                <a:ext uri="{FF2B5EF4-FFF2-40B4-BE49-F238E27FC236}">
                  <a16:creationId xmlns:a16="http://schemas.microsoft.com/office/drawing/2014/main" id="{F1478002-FBA6-3C5D-1102-7F987A5E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7" name="Freeform 414">
              <a:extLst>
                <a:ext uri="{FF2B5EF4-FFF2-40B4-BE49-F238E27FC236}">
                  <a16:creationId xmlns:a16="http://schemas.microsoft.com/office/drawing/2014/main" id="{CDE65760-A44F-07E3-004A-C0E0D397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8" name="Freeform 415">
              <a:extLst>
                <a:ext uri="{FF2B5EF4-FFF2-40B4-BE49-F238E27FC236}">
                  <a16:creationId xmlns:a16="http://schemas.microsoft.com/office/drawing/2014/main" id="{4A34960E-149B-1634-4936-07552EBB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9" name="Freeform 416">
              <a:extLst>
                <a:ext uri="{FF2B5EF4-FFF2-40B4-BE49-F238E27FC236}">
                  <a16:creationId xmlns:a16="http://schemas.microsoft.com/office/drawing/2014/main" id="{17560996-3549-5BA1-5F35-F8EED942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0" name="Freeform 417">
              <a:extLst>
                <a:ext uri="{FF2B5EF4-FFF2-40B4-BE49-F238E27FC236}">
                  <a16:creationId xmlns:a16="http://schemas.microsoft.com/office/drawing/2014/main" id="{2740E4D1-D574-82D3-1D24-846BB202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1" name="Freeform 418">
              <a:extLst>
                <a:ext uri="{FF2B5EF4-FFF2-40B4-BE49-F238E27FC236}">
                  <a16:creationId xmlns:a16="http://schemas.microsoft.com/office/drawing/2014/main" id="{A0B1EBB6-5DFD-911E-C919-CA1DCBB1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2" name="Freeform 419">
              <a:extLst>
                <a:ext uri="{FF2B5EF4-FFF2-40B4-BE49-F238E27FC236}">
                  <a16:creationId xmlns:a16="http://schemas.microsoft.com/office/drawing/2014/main" id="{E52496F3-2C72-2EEF-E35A-68B1FEA0C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3" name="Freeform 420">
              <a:extLst>
                <a:ext uri="{FF2B5EF4-FFF2-40B4-BE49-F238E27FC236}">
                  <a16:creationId xmlns:a16="http://schemas.microsoft.com/office/drawing/2014/main" id="{03C54B37-4E6F-D0D9-D234-E1BB375A6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4" name="Freeform 421">
              <a:extLst>
                <a:ext uri="{FF2B5EF4-FFF2-40B4-BE49-F238E27FC236}">
                  <a16:creationId xmlns:a16="http://schemas.microsoft.com/office/drawing/2014/main" id="{A15BE5B9-AE36-B47B-63E7-B85D01FC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5" name="Freeform 422">
              <a:extLst>
                <a:ext uri="{FF2B5EF4-FFF2-40B4-BE49-F238E27FC236}">
                  <a16:creationId xmlns:a16="http://schemas.microsoft.com/office/drawing/2014/main" id="{E4843006-2F03-6E67-EC86-B3B6A0AF5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6" name="Freeform 423">
              <a:extLst>
                <a:ext uri="{FF2B5EF4-FFF2-40B4-BE49-F238E27FC236}">
                  <a16:creationId xmlns:a16="http://schemas.microsoft.com/office/drawing/2014/main" id="{C2B65900-869C-955D-A77C-65FCB8A9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7" name="Freeform 424">
              <a:extLst>
                <a:ext uri="{FF2B5EF4-FFF2-40B4-BE49-F238E27FC236}">
                  <a16:creationId xmlns:a16="http://schemas.microsoft.com/office/drawing/2014/main" id="{58CD15E9-86CE-486E-DDB2-0FDF4CF7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8" name="Freeform 425">
              <a:extLst>
                <a:ext uri="{FF2B5EF4-FFF2-40B4-BE49-F238E27FC236}">
                  <a16:creationId xmlns:a16="http://schemas.microsoft.com/office/drawing/2014/main" id="{0594F46C-276E-5B57-7FE4-A1D42DC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9" name="Freeform 426">
              <a:extLst>
                <a:ext uri="{FF2B5EF4-FFF2-40B4-BE49-F238E27FC236}">
                  <a16:creationId xmlns:a16="http://schemas.microsoft.com/office/drawing/2014/main" id="{95C12601-88DD-5D9C-E1CE-12E8DFF76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0" name="Freeform 427">
              <a:extLst>
                <a:ext uri="{FF2B5EF4-FFF2-40B4-BE49-F238E27FC236}">
                  <a16:creationId xmlns:a16="http://schemas.microsoft.com/office/drawing/2014/main" id="{E6A4AF5C-3FCC-2399-3385-785D73EE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1" name="Freeform 428">
              <a:extLst>
                <a:ext uri="{FF2B5EF4-FFF2-40B4-BE49-F238E27FC236}">
                  <a16:creationId xmlns:a16="http://schemas.microsoft.com/office/drawing/2014/main" id="{DDC13946-598E-4805-1021-0738DECF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2" name="Freeform 429">
              <a:extLst>
                <a:ext uri="{FF2B5EF4-FFF2-40B4-BE49-F238E27FC236}">
                  <a16:creationId xmlns:a16="http://schemas.microsoft.com/office/drawing/2014/main" id="{E09DAE88-C3B2-D60A-E0D7-A9FB727C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3" name="Freeform 430">
              <a:extLst>
                <a:ext uri="{FF2B5EF4-FFF2-40B4-BE49-F238E27FC236}">
                  <a16:creationId xmlns:a16="http://schemas.microsoft.com/office/drawing/2014/main" id="{8A6A739D-8353-4139-53FC-B0A35C9A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4" name="Freeform 431">
              <a:extLst>
                <a:ext uri="{FF2B5EF4-FFF2-40B4-BE49-F238E27FC236}">
                  <a16:creationId xmlns:a16="http://schemas.microsoft.com/office/drawing/2014/main" id="{B79AD08F-1949-8EFD-3BF5-1A755217A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5" name="Freeform 432">
              <a:extLst>
                <a:ext uri="{FF2B5EF4-FFF2-40B4-BE49-F238E27FC236}">
                  <a16:creationId xmlns:a16="http://schemas.microsoft.com/office/drawing/2014/main" id="{AA432E31-59E3-63CD-8169-C500CA78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6" name="Freeform 433">
              <a:extLst>
                <a:ext uri="{FF2B5EF4-FFF2-40B4-BE49-F238E27FC236}">
                  <a16:creationId xmlns:a16="http://schemas.microsoft.com/office/drawing/2014/main" id="{8C21B3C5-1CBA-14CB-513F-D3FAA8FB5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7" name="Freeform 434">
              <a:extLst>
                <a:ext uri="{FF2B5EF4-FFF2-40B4-BE49-F238E27FC236}">
                  <a16:creationId xmlns:a16="http://schemas.microsoft.com/office/drawing/2014/main" id="{5A9D67C8-921F-0884-E232-44AC845FD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8" name="Freeform 435">
              <a:extLst>
                <a:ext uri="{FF2B5EF4-FFF2-40B4-BE49-F238E27FC236}">
                  <a16:creationId xmlns:a16="http://schemas.microsoft.com/office/drawing/2014/main" id="{A455E533-D139-14D6-4F2F-47676721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9" name="Freeform 436">
              <a:extLst>
                <a:ext uri="{FF2B5EF4-FFF2-40B4-BE49-F238E27FC236}">
                  <a16:creationId xmlns:a16="http://schemas.microsoft.com/office/drawing/2014/main" id="{5EE38E07-5156-4696-F226-AF66FBEF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0" name="Freeform 437">
              <a:extLst>
                <a:ext uri="{FF2B5EF4-FFF2-40B4-BE49-F238E27FC236}">
                  <a16:creationId xmlns:a16="http://schemas.microsoft.com/office/drawing/2014/main" id="{E71CA850-5D2C-4806-9227-DACA8C1A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1" name="Freeform 438">
              <a:extLst>
                <a:ext uri="{FF2B5EF4-FFF2-40B4-BE49-F238E27FC236}">
                  <a16:creationId xmlns:a16="http://schemas.microsoft.com/office/drawing/2014/main" id="{D7BD950D-A27D-8198-D33B-7A508F9C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2" name="Freeform 439">
              <a:extLst>
                <a:ext uri="{FF2B5EF4-FFF2-40B4-BE49-F238E27FC236}">
                  <a16:creationId xmlns:a16="http://schemas.microsoft.com/office/drawing/2014/main" id="{EA47935B-8D5F-BBF1-DB19-5988CBCD8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3" name="Freeform 440">
              <a:extLst>
                <a:ext uri="{FF2B5EF4-FFF2-40B4-BE49-F238E27FC236}">
                  <a16:creationId xmlns:a16="http://schemas.microsoft.com/office/drawing/2014/main" id="{66742C18-64D5-B35C-E0BF-C283626FE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4" name="Freeform 441">
              <a:extLst>
                <a:ext uri="{FF2B5EF4-FFF2-40B4-BE49-F238E27FC236}">
                  <a16:creationId xmlns:a16="http://schemas.microsoft.com/office/drawing/2014/main" id="{D2C52CBC-84B2-79B3-DE3D-D7E463F4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5" name="Freeform 442">
              <a:extLst>
                <a:ext uri="{FF2B5EF4-FFF2-40B4-BE49-F238E27FC236}">
                  <a16:creationId xmlns:a16="http://schemas.microsoft.com/office/drawing/2014/main" id="{7EE58327-38DD-D886-15E5-B8B4DEA7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6" name="Freeform 443">
              <a:extLst>
                <a:ext uri="{FF2B5EF4-FFF2-40B4-BE49-F238E27FC236}">
                  <a16:creationId xmlns:a16="http://schemas.microsoft.com/office/drawing/2014/main" id="{7645EF74-6298-B5E8-DB8B-0F547118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7" name="Freeform 444">
              <a:extLst>
                <a:ext uri="{FF2B5EF4-FFF2-40B4-BE49-F238E27FC236}">
                  <a16:creationId xmlns:a16="http://schemas.microsoft.com/office/drawing/2014/main" id="{03019A66-FEAD-7B27-0EF3-9510C1D4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8" name="Freeform 445">
              <a:extLst>
                <a:ext uri="{FF2B5EF4-FFF2-40B4-BE49-F238E27FC236}">
                  <a16:creationId xmlns:a16="http://schemas.microsoft.com/office/drawing/2014/main" id="{478BED32-EDF0-A94D-4E32-1628E57F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9" name="Freeform 446">
              <a:extLst>
                <a:ext uri="{FF2B5EF4-FFF2-40B4-BE49-F238E27FC236}">
                  <a16:creationId xmlns:a16="http://schemas.microsoft.com/office/drawing/2014/main" id="{A3246AA2-6ADA-57EC-18D2-C79152BC1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0" name="Freeform 447">
              <a:extLst>
                <a:ext uri="{FF2B5EF4-FFF2-40B4-BE49-F238E27FC236}">
                  <a16:creationId xmlns:a16="http://schemas.microsoft.com/office/drawing/2014/main" id="{621EBDCA-8550-4F22-232A-15620B97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1" name="Freeform 448">
              <a:extLst>
                <a:ext uri="{FF2B5EF4-FFF2-40B4-BE49-F238E27FC236}">
                  <a16:creationId xmlns:a16="http://schemas.microsoft.com/office/drawing/2014/main" id="{D93D5E64-7AAA-0843-C4B0-A438060D5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2" name="Freeform 449">
              <a:extLst>
                <a:ext uri="{FF2B5EF4-FFF2-40B4-BE49-F238E27FC236}">
                  <a16:creationId xmlns:a16="http://schemas.microsoft.com/office/drawing/2014/main" id="{86E598CA-F698-1164-F444-C4017B10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3" name="Freeform 450">
              <a:extLst>
                <a:ext uri="{FF2B5EF4-FFF2-40B4-BE49-F238E27FC236}">
                  <a16:creationId xmlns:a16="http://schemas.microsoft.com/office/drawing/2014/main" id="{CE937E98-105E-D6E4-9F09-E15302B9A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4" name="Freeform 451">
              <a:extLst>
                <a:ext uri="{FF2B5EF4-FFF2-40B4-BE49-F238E27FC236}">
                  <a16:creationId xmlns:a16="http://schemas.microsoft.com/office/drawing/2014/main" id="{AA0D09E2-3112-0882-774D-74BCE5C60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5" name="Freeform 452">
              <a:extLst>
                <a:ext uri="{FF2B5EF4-FFF2-40B4-BE49-F238E27FC236}">
                  <a16:creationId xmlns:a16="http://schemas.microsoft.com/office/drawing/2014/main" id="{64BC77E7-D7EC-3AEA-A45C-4DF3EDC2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6" name="Freeform 453">
              <a:extLst>
                <a:ext uri="{FF2B5EF4-FFF2-40B4-BE49-F238E27FC236}">
                  <a16:creationId xmlns:a16="http://schemas.microsoft.com/office/drawing/2014/main" id="{5F5484F7-69DB-DBEC-2E93-E1478DCC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7" name="Freeform 454">
              <a:extLst>
                <a:ext uri="{FF2B5EF4-FFF2-40B4-BE49-F238E27FC236}">
                  <a16:creationId xmlns:a16="http://schemas.microsoft.com/office/drawing/2014/main" id="{84B92B56-DEEA-FD22-8EC9-7BAC1BAE7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8" name="Freeform 455">
              <a:extLst>
                <a:ext uri="{FF2B5EF4-FFF2-40B4-BE49-F238E27FC236}">
                  <a16:creationId xmlns:a16="http://schemas.microsoft.com/office/drawing/2014/main" id="{8B37EE67-3DDE-99D2-C017-00C9D171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9" name="Freeform 456">
              <a:extLst>
                <a:ext uri="{FF2B5EF4-FFF2-40B4-BE49-F238E27FC236}">
                  <a16:creationId xmlns:a16="http://schemas.microsoft.com/office/drawing/2014/main" id="{772904B7-C97F-6384-5729-90C8FDE9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0" name="Freeform 457">
              <a:extLst>
                <a:ext uri="{FF2B5EF4-FFF2-40B4-BE49-F238E27FC236}">
                  <a16:creationId xmlns:a16="http://schemas.microsoft.com/office/drawing/2014/main" id="{58269568-B405-9CAA-38BD-E2386023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1" name="Freeform 458">
              <a:extLst>
                <a:ext uri="{FF2B5EF4-FFF2-40B4-BE49-F238E27FC236}">
                  <a16:creationId xmlns:a16="http://schemas.microsoft.com/office/drawing/2014/main" id="{284695CC-3AAA-5CCF-5348-8706E53C28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2" name="Freeform 459">
              <a:extLst>
                <a:ext uri="{FF2B5EF4-FFF2-40B4-BE49-F238E27FC236}">
                  <a16:creationId xmlns:a16="http://schemas.microsoft.com/office/drawing/2014/main" id="{B384760A-C6E1-2273-C1B2-61FE808F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3" name="Freeform 460">
              <a:extLst>
                <a:ext uri="{FF2B5EF4-FFF2-40B4-BE49-F238E27FC236}">
                  <a16:creationId xmlns:a16="http://schemas.microsoft.com/office/drawing/2014/main" id="{69E22A47-995E-2FB7-E471-3176611A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4" name="Freeform 461">
              <a:extLst>
                <a:ext uri="{FF2B5EF4-FFF2-40B4-BE49-F238E27FC236}">
                  <a16:creationId xmlns:a16="http://schemas.microsoft.com/office/drawing/2014/main" id="{6A834898-D559-A800-DE23-4F7F28F3A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5" name="Freeform 462">
              <a:extLst>
                <a:ext uri="{FF2B5EF4-FFF2-40B4-BE49-F238E27FC236}">
                  <a16:creationId xmlns:a16="http://schemas.microsoft.com/office/drawing/2014/main" id="{B2F0AEF8-C006-E9C0-7A2A-B9EBB838F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6" name="Freeform 463">
              <a:extLst>
                <a:ext uri="{FF2B5EF4-FFF2-40B4-BE49-F238E27FC236}">
                  <a16:creationId xmlns:a16="http://schemas.microsoft.com/office/drawing/2014/main" id="{B95A964D-741C-DA52-B068-CC16FCF4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7" name="Freeform 464">
              <a:extLst>
                <a:ext uri="{FF2B5EF4-FFF2-40B4-BE49-F238E27FC236}">
                  <a16:creationId xmlns:a16="http://schemas.microsoft.com/office/drawing/2014/main" id="{37BCB62B-633B-E413-1ABA-F00B29EC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8" name="Freeform 465">
              <a:extLst>
                <a:ext uri="{FF2B5EF4-FFF2-40B4-BE49-F238E27FC236}">
                  <a16:creationId xmlns:a16="http://schemas.microsoft.com/office/drawing/2014/main" id="{06725235-E15F-BF81-9181-6218D76D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9" name="Freeform 466">
              <a:extLst>
                <a:ext uri="{FF2B5EF4-FFF2-40B4-BE49-F238E27FC236}">
                  <a16:creationId xmlns:a16="http://schemas.microsoft.com/office/drawing/2014/main" id="{0748B33B-77B7-4543-305E-B3AF3B5E5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0" name="Freeform 467">
              <a:extLst>
                <a:ext uri="{FF2B5EF4-FFF2-40B4-BE49-F238E27FC236}">
                  <a16:creationId xmlns:a16="http://schemas.microsoft.com/office/drawing/2014/main" id="{88D211A7-3482-C2D5-ECA6-40976A67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1" name="Freeform 468">
              <a:extLst>
                <a:ext uri="{FF2B5EF4-FFF2-40B4-BE49-F238E27FC236}">
                  <a16:creationId xmlns:a16="http://schemas.microsoft.com/office/drawing/2014/main" id="{BD7F8493-B1EB-71F8-D673-BC9B2C7FA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2" name="Freeform 469">
              <a:extLst>
                <a:ext uri="{FF2B5EF4-FFF2-40B4-BE49-F238E27FC236}">
                  <a16:creationId xmlns:a16="http://schemas.microsoft.com/office/drawing/2014/main" id="{51F7AFE6-D476-C930-8C95-6E993782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42" name="Group 1641">
            <a:extLst>
              <a:ext uri="{FF2B5EF4-FFF2-40B4-BE49-F238E27FC236}">
                <a16:creationId xmlns:a16="http://schemas.microsoft.com/office/drawing/2014/main" id="{B2EA39DB-0DA4-AE32-C3D4-54552BEE8F94}"/>
              </a:ext>
            </a:extLst>
          </p:cNvPr>
          <p:cNvGrpSpPr/>
          <p:nvPr/>
        </p:nvGrpSpPr>
        <p:grpSpPr>
          <a:xfrm>
            <a:off x="5801976" y="5591437"/>
            <a:ext cx="1351313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643" name="Group 1642">
              <a:extLst>
                <a:ext uri="{FF2B5EF4-FFF2-40B4-BE49-F238E27FC236}">
                  <a16:creationId xmlns:a16="http://schemas.microsoft.com/office/drawing/2014/main" id="{B5A0842E-0972-2837-ABC9-61546947F27D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1706" name="Freeform 324">
                <a:extLst>
                  <a:ext uri="{FF2B5EF4-FFF2-40B4-BE49-F238E27FC236}">
                    <a16:creationId xmlns:a16="http://schemas.microsoft.com/office/drawing/2014/main" id="{82120436-B3A4-B40B-6E53-A0F802F1E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7" name="Freeform 325">
                <a:extLst>
                  <a:ext uri="{FF2B5EF4-FFF2-40B4-BE49-F238E27FC236}">
                    <a16:creationId xmlns:a16="http://schemas.microsoft.com/office/drawing/2014/main" id="{242DAF59-BCE3-8514-762C-A1D73F5D4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8" name="Freeform 326">
                <a:extLst>
                  <a:ext uri="{FF2B5EF4-FFF2-40B4-BE49-F238E27FC236}">
                    <a16:creationId xmlns:a16="http://schemas.microsoft.com/office/drawing/2014/main" id="{AF2776F2-03F6-FD80-BCA8-CDBB3DF2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9" name="Freeform 327">
                <a:extLst>
                  <a:ext uri="{FF2B5EF4-FFF2-40B4-BE49-F238E27FC236}">
                    <a16:creationId xmlns:a16="http://schemas.microsoft.com/office/drawing/2014/main" id="{3236F73C-E204-F51E-6C0D-D214DE7D6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0" name="Freeform 328">
                <a:extLst>
                  <a:ext uri="{FF2B5EF4-FFF2-40B4-BE49-F238E27FC236}">
                    <a16:creationId xmlns:a16="http://schemas.microsoft.com/office/drawing/2014/main" id="{8B60371B-6931-05B9-E9EF-D9C0314BA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1" name="Freeform 329">
                <a:extLst>
                  <a:ext uri="{FF2B5EF4-FFF2-40B4-BE49-F238E27FC236}">
                    <a16:creationId xmlns:a16="http://schemas.microsoft.com/office/drawing/2014/main" id="{CC22AD8F-2A72-3487-B42F-4533E3852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2" name="Freeform 330">
                <a:extLst>
                  <a:ext uri="{FF2B5EF4-FFF2-40B4-BE49-F238E27FC236}">
                    <a16:creationId xmlns:a16="http://schemas.microsoft.com/office/drawing/2014/main" id="{371FB3DD-6485-5FF4-F7D0-A1A54E31B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3" name="Freeform 331">
                <a:extLst>
                  <a:ext uri="{FF2B5EF4-FFF2-40B4-BE49-F238E27FC236}">
                    <a16:creationId xmlns:a16="http://schemas.microsoft.com/office/drawing/2014/main" id="{172B179C-CE8B-916B-3C8B-C323D3EA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4" name="Freeform 332">
                <a:extLst>
                  <a:ext uri="{FF2B5EF4-FFF2-40B4-BE49-F238E27FC236}">
                    <a16:creationId xmlns:a16="http://schemas.microsoft.com/office/drawing/2014/main" id="{FF5B26C2-2DE5-B9DD-3D4B-4868948B8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5" name="Freeform 333">
                <a:extLst>
                  <a:ext uri="{FF2B5EF4-FFF2-40B4-BE49-F238E27FC236}">
                    <a16:creationId xmlns:a16="http://schemas.microsoft.com/office/drawing/2014/main" id="{DF9C18CE-BC61-3E5D-CFA5-67E7F7F07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6" name="Freeform 334">
                <a:extLst>
                  <a:ext uri="{FF2B5EF4-FFF2-40B4-BE49-F238E27FC236}">
                    <a16:creationId xmlns:a16="http://schemas.microsoft.com/office/drawing/2014/main" id="{1F5046D8-FED5-3C8B-55BF-BC3164A4C2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7" name="Freeform 335">
                <a:extLst>
                  <a:ext uri="{FF2B5EF4-FFF2-40B4-BE49-F238E27FC236}">
                    <a16:creationId xmlns:a16="http://schemas.microsoft.com/office/drawing/2014/main" id="{28419268-2E51-16CF-F537-050B9CEE5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8" name="Freeform 336">
                <a:extLst>
                  <a:ext uri="{FF2B5EF4-FFF2-40B4-BE49-F238E27FC236}">
                    <a16:creationId xmlns:a16="http://schemas.microsoft.com/office/drawing/2014/main" id="{9286F76A-5ECB-CD99-0A62-1D667F43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9" name="Freeform 337">
                <a:extLst>
                  <a:ext uri="{FF2B5EF4-FFF2-40B4-BE49-F238E27FC236}">
                    <a16:creationId xmlns:a16="http://schemas.microsoft.com/office/drawing/2014/main" id="{E6AFD09C-CC7F-41A7-4BB1-00C22B9CA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0" name="Freeform 338">
                <a:extLst>
                  <a:ext uri="{FF2B5EF4-FFF2-40B4-BE49-F238E27FC236}">
                    <a16:creationId xmlns:a16="http://schemas.microsoft.com/office/drawing/2014/main" id="{1AC716EA-986A-B02A-3234-A4774C14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1" name="Freeform 339">
                <a:extLst>
                  <a:ext uri="{FF2B5EF4-FFF2-40B4-BE49-F238E27FC236}">
                    <a16:creationId xmlns:a16="http://schemas.microsoft.com/office/drawing/2014/main" id="{4CB0B772-AFA7-E5CE-1B3C-0B781501A4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2" name="Freeform 340">
                <a:extLst>
                  <a:ext uri="{FF2B5EF4-FFF2-40B4-BE49-F238E27FC236}">
                    <a16:creationId xmlns:a16="http://schemas.microsoft.com/office/drawing/2014/main" id="{F7106F5E-C45C-2644-76BF-532ED4050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3" name="Freeform 341">
                <a:extLst>
                  <a:ext uri="{FF2B5EF4-FFF2-40B4-BE49-F238E27FC236}">
                    <a16:creationId xmlns:a16="http://schemas.microsoft.com/office/drawing/2014/main" id="{25A456ED-AC81-0432-6D07-EFFA55881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4" name="Freeform 342">
                <a:extLst>
                  <a:ext uri="{FF2B5EF4-FFF2-40B4-BE49-F238E27FC236}">
                    <a16:creationId xmlns:a16="http://schemas.microsoft.com/office/drawing/2014/main" id="{253A6B62-2690-3B6A-677A-B7CCD0F9A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5" name="Freeform 343">
                <a:extLst>
                  <a:ext uri="{FF2B5EF4-FFF2-40B4-BE49-F238E27FC236}">
                    <a16:creationId xmlns:a16="http://schemas.microsoft.com/office/drawing/2014/main" id="{0CB0836E-07DE-1CD2-93E8-FFBE7A9C2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6" name="Freeform 344">
                <a:extLst>
                  <a:ext uri="{FF2B5EF4-FFF2-40B4-BE49-F238E27FC236}">
                    <a16:creationId xmlns:a16="http://schemas.microsoft.com/office/drawing/2014/main" id="{F283096D-01BC-AB8A-CFE8-AC3073AE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7" name="Freeform 345">
                <a:extLst>
                  <a:ext uri="{FF2B5EF4-FFF2-40B4-BE49-F238E27FC236}">
                    <a16:creationId xmlns:a16="http://schemas.microsoft.com/office/drawing/2014/main" id="{1F7122EA-7C8B-8376-32D5-F77F3301A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8" name="Freeform 346">
                <a:extLst>
                  <a:ext uri="{FF2B5EF4-FFF2-40B4-BE49-F238E27FC236}">
                    <a16:creationId xmlns:a16="http://schemas.microsoft.com/office/drawing/2014/main" id="{6612D719-F08E-9418-24A7-01FA92E77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9" name="Freeform 347">
                <a:extLst>
                  <a:ext uri="{FF2B5EF4-FFF2-40B4-BE49-F238E27FC236}">
                    <a16:creationId xmlns:a16="http://schemas.microsoft.com/office/drawing/2014/main" id="{4B0E46ED-1BC9-A26B-952F-143167D77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0" name="Freeform 348">
                <a:extLst>
                  <a:ext uri="{FF2B5EF4-FFF2-40B4-BE49-F238E27FC236}">
                    <a16:creationId xmlns:a16="http://schemas.microsoft.com/office/drawing/2014/main" id="{4D829E9E-EBA5-0376-2814-B0A0EF629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1" name="Freeform 349">
                <a:extLst>
                  <a:ext uri="{FF2B5EF4-FFF2-40B4-BE49-F238E27FC236}">
                    <a16:creationId xmlns:a16="http://schemas.microsoft.com/office/drawing/2014/main" id="{B7FE3F55-5A19-3343-563A-081FB23E4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2" name="Freeform 350">
                <a:extLst>
                  <a:ext uri="{FF2B5EF4-FFF2-40B4-BE49-F238E27FC236}">
                    <a16:creationId xmlns:a16="http://schemas.microsoft.com/office/drawing/2014/main" id="{D8E903AB-A948-EE12-25F2-2A7BA5918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3" name="Freeform 351">
                <a:extLst>
                  <a:ext uri="{FF2B5EF4-FFF2-40B4-BE49-F238E27FC236}">
                    <a16:creationId xmlns:a16="http://schemas.microsoft.com/office/drawing/2014/main" id="{69F5D946-DC10-E9EA-D31E-55D24EA1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4" name="Freeform 352">
                <a:extLst>
                  <a:ext uri="{FF2B5EF4-FFF2-40B4-BE49-F238E27FC236}">
                    <a16:creationId xmlns:a16="http://schemas.microsoft.com/office/drawing/2014/main" id="{AE96D86D-8BD0-B92D-4588-8BAD56CD0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5" name="Freeform 353">
                <a:extLst>
                  <a:ext uri="{FF2B5EF4-FFF2-40B4-BE49-F238E27FC236}">
                    <a16:creationId xmlns:a16="http://schemas.microsoft.com/office/drawing/2014/main" id="{02E3F716-3B6A-E0BE-B43B-4998FE8B10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6" name="Freeform 354">
                <a:extLst>
                  <a:ext uri="{FF2B5EF4-FFF2-40B4-BE49-F238E27FC236}">
                    <a16:creationId xmlns:a16="http://schemas.microsoft.com/office/drawing/2014/main" id="{2157319C-4E0F-E67D-D330-94CB77624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7" name="Freeform 355">
                <a:extLst>
                  <a:ext uri="{FF2B5EF4-FFF2-40B4-BE49-F238E27FC236}">
                    <a16:creationId xmlns:a16="http://schemas.microsoft.com/office/drawing/2014/main" id="{0A74CB15-5EA7-E113-8833-387A6C827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8" name="Freeform 356">
                <a:extLst>
                  <a:ext uri="{FF2B5EF4-FFF2-40B4-BE49-F238E27FC236}">
                    <a16:creationId xmlns:a16="http://schemas.microsoft.com/office/drawing/2014/main" id="{300F2A3F-DC08-0C81-5AD1-12E2E8BC3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9" name="Freeform 357">
                <a:extLst>
                  <a:ext uri="{FF2B5EF4-FFF2-40B4-BE49-F238E27FC236}">
                    <a16:creationId xmlns:a16="http://schemas.microsoft.com/office/drawing/2014/main" id="{332E5D30-1FF0-2341-B690-69057B6B8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0" name="Freeform 358">
                <a:extLst>
                  <a:ext uri="{FF2B5EF4-FFF2-40B4-BE49-F238E27FC236}">
                    <a16:creationId xmlns:a16="http://schemas.microsoft.com/office/drawing/2014/main" id="{0441667F-E595-22C4-AEB6-5FFF8C35E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1" name="Freeform 359">
                <a:extLst>
                  <a:ext uri="{FF2B5EF4-FFF2-40B4-BE49-F238E27FC236}">
                    <a16:creationId xmlns:a16="http://schemas.microsoft.com/office/drawing/2014/main" id="{1D358F08-AF86-EDA3-3064-42E8CE85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2" name="Freeform 360">
                <a:extLst>
                  <a:ext uri="{FF2B5EF4-FFF2-40B4-BE49-F238E27FC236}">
                    <a16:creationId xmlns:a16="http://schemas.microsoft.com/office/drawing/2014/main" id="{0252F506-3F49-3D66-F39D-D3C3FA16A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3" name="Freeform 361">
                <a:extLst>
                  <a:ext uri="{FF2B5EF4-FFF2-40B4-BE49-F238E27FC236}">
                    <a16:creationId xmlns:a16="http://schemas.microsoft.com/office/drawing/2014/main" id="{926907D7-3537-29FD-A18F-988130CCE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4" name="Freeform 362">
                <a:extLst>
                  <a:ext uri="{FF2B5EF4-FFF2-40B4-BE49-F238E27FC236}">
                    <a16:creationId xmlns:a16="http://schemas.microsoft.com/office/drawing/2014/main" id="{D2FE14DB-2136-2B11-2E48-A272E546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5" name="Freeform 363">
                <a:extLst>
                  <a:ext uri="{FF2B5EF4-FFF2-40B4-BE49-F238E27FC236}">
                    <a16:creationId xmlns:a16="http://schemas.microsoft.com/office/drawing/2014/main" id="{2D6FF475-4A87-8D1A-E98C-5EC4FB55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6" name="Freeform 364">
                <a:extLst>
                  <a:ext uri="{FF2B5EF4-FFF2-40B4-BE49-F238E27FC236}">
                    <a16:creationId xmlns:a16="http://schemas.microsoft.com/office/drawing/2014/main" id="{2C7EE040-64B1-9534-F4D2-DBDFA482D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7" name="Freeform 365">
                <a:extLst>
                  <a:ext uri="{FF2B5EF4-FFF2-40B4-BE49-F238E27FC236}">
                    <a16:creationId xmlns:a16="http://schemas.microsoft.com/office/drawing/2014/main" id="{0E3438B2-5939-17E7-9D1C-C17F9AD17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8" name="Freeform 366">
                <a:extLst>
                  <a:ext uri="{FF2B5EF4-FFF2-40B4-BE49-F238E27FC236}">
                    <a16:creationId xmlns:a16="http://schemas.microsoft.com/office/drawing/2014/main" id="{23911D4F-7CA4-0FD0-D306-339617379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9" name="Freeform 367">
                <a:extLst>
                  <a:ext uri="{FF2B5EF4-FFF2-40B4-BE49-F238E27FC236}">
                    <a16:creationId xmlns:a16="http://schemas.microsoft.com/office/drawing/2014/main" id="{03837E83-E0EB-C7CB-32D1-301AA8EE6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0" name="Freeform 368">
                <a:extLst>
                  <a:ext uri="{FF2B5EF4-FFF2-40B4-BE49-F238E27FC236}">
                    <a16:creationId xmlns:a16="http://schemas.microsoft.com/office/drawing/2014/main" id="{65E934E9-DAFA-4946-2F28-1018B198A8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1" name="Freeform 369">
                <a:extLst>
                  <a:ext uri="{FF2B5EF4-FFF2-40B4-BE49-F238E27FC236}">
                    <a16:creationId xmlns:a16="http://schemas.microsoft.com/office/drawing/2014/main" id="{ADA75F86-18BF-709E-F7BC-947173C4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2" name="Freeform 370">
                <a:extLst>
                  <a:ext uri="{FF2B5EF4-FFF2-40B4-BE49-F238E27FC236}">
                    <a16:creationId xmlns:a16="http://schemas.microsoft.com/office/drawing/2014/main" id="{B631F9D2-B5CC-E786-6D9F-5CA1EDBD9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3" name="Freeform 371">
                <a:extLst>
                  <a:ext uri="{FF2B5EF4-FFF2-40B4-BE49-F238E27FC236}">
                    <a16:creationId xmlns:a16="http://schemas.microsoft.com/office/drawing/2014/main" id="{671080B6-E97B-5298-3537-86B928846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4" name="Freeform 372">
                <a:extLst>
                  <a:ext uri="{FF2B5EF4-FFF2-40B4-BE49-F238E27FC236}">
                    <a16:creationId xmlns:a16="http://schemas.microsoft.com/office/drawing/2014/main" id="{A31E2D26-ABD1-513D-2850-D26CF66FA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5" name="Freeform 373">
                <a:extLst>
                  <a:ext uri="{FF2B5EF4-FFF2-40B4-BE49-F238E27FC236}">
                    <a16:creationId xmlns:a16="http://schemas.microsoft.com/office/drawing/2014/main" id="{66E5E9D5-935A-E1D0-34DD-42F5B40F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6" name="Freeform 374">
                <a:extLst>
                  <a:ext uri="{FF2B5EF4-FFF2-40B4-BE49-F238E27FC236}">
                    <a16:creationId xmlns:a16="http://schemas.microsoft.com/office/drawing/2014/main" id="{2D03CF2A-C525-7CAE-AC80-7B17B2907D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7" name="Freeform 375">
                <a:extLst>
                  <a:ext uri="{FF2B5EF4-FFF2-40B4-BE49-F238E27FC236}">
                    <a16:creationId xmlns:a16="http://schemas.microsoft.com/office/drawing/2014/main" id="{B408C17A-A64D-ED12-D257-FF58D98E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8" name="Freeform 376">
                <a:extLst>
                  <a:ext uri="{FF2B5EF4-FFF2-40B4-BE49-F238E27FC236}">
                    <a16:creationId xmlns:a16="http://schemas.microsoft.com/office/drawing/2014/main" id="{97BC18F3-EAE5-E6BE-F06E-D939046C4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9" name="Freeform 377">
                <a:extLst>
                  <a:ext uri="{FF2B5EF4-FFF2-40B4-BE49-F238E27FC236}">
                    <a16:creationId xmlns:a16="http://schemas.microsoft.com/office/drawing/2014/main" id="{387658A3-54E9-D600-D47C-0F2D7A294F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0" name="Freeform 378">
                <a:extLst>
                  <a:ext uri="{FF2B5EF4-FFF2-40B4-BE49-F238E27FC236}">
                    <a16:creationId xmlns:a16="http://schemas.microsoft.com/office/drawing/2014/main" id="{0C4B055E-D3D6-0B49-9E69-A14A464B8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1" name="Freeform 379">
                <a:extLst>
                  <a:ext uri="{FF2B5EF4-FFF2-40B4-BE49-F238E27FC236}">
                    <a16:creationId xmlns:a16="http://schemas.microsoft.com/office/drawing/2014/main" id="{F5EE6ECE-DEB0-6900-9C9F-56194697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2" name="Freeform 380">
                <a:extLst>
                  <a:ext uri="{FF2B5EF4-FFF2-40B4-BE49-F238E27FC236}">
                    <a16:creationId xmlns:a16="http://schemas.microsoft.com/office/drawing/2014/main" id="{922DCD15-BF50-46FA-EEE5-B8DC75073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3" name="Freeform 381">
                <a:extLst>
                  <a:ext uri="{FF2B5EF4-FFF2-40B4-BE49-F238E27FC236}">
                    <a16:creationId xmlns:a16="http://schemas.microsoft.com/office/drawing/2014/main" id="{E7C848B2-AD6F-6287-8030-7BBDB90D7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4" name="Freeform 382">
                <a:extLst>
                  <a:ext uri="{FF2B5EF4-FFF2-40B4-BE49-F238E27FC236}">
                    <a16:creationId xmlns:a16="http://schemas.microsoft.com/office/drawing/2014/main" id="{84AA44E2-0ACA-A783-6E70-90796214E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5" name="Freeform 383">
                <a:extLst>
                  <a:ext uri="{FF2B5EF4-FFF2-40B4-BE49-F238E27FC236}">
                    <a16:creationId xmlns:a16="http://schemas.microsoft.com/office/drawing/2014/main" id="{5C1C3EA2-08C7-5674-F090-64159F2AB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6" name="Freeform 384">
                <a:extLst>
                  <a:ext uri="{FF2B5EF4-FFF2-40B4-BE49-F238E27FC236}">
                    <a16:creationId xmlns:a16="http://schemas.microsoft.com/office/drawing/2014/main" id="{942C246B-0800-4761-F784-DCAB30345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7" name="Freeform 385">
                <a:extLst>
                  <a:ext uri="{FF2B5EF4-FFF2-40B4-BE49-F238E27FC236}">
                    <a16:creationId xmlns:a16="http://schemas.microsoft.com/office/drawing/2014/main" id="{07A5B0D9-5277-9325-7264-648A54011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8" name="Freeform 386">
                <a:extLst>
                  <a:ext uri="{FF2B5EF4-FFF2-40B4-BE49-F238E27FC236}">
                    <a16:creationId xmlns:a16="http://schemas.microsoft.com/office/drawing/2014/main" id="{F3A7E877-3E5B-EF4C-E2F1-F68502FB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9" name="Freeform 387">
                <a:extLst>
                  <a:ext uri="{FF2B5EF4-FFF2-40B4-BE49-F238E27FC236}">
                    <a16:creationId xmlns:a16="http://schemas.microsoft.com/office/drawing/2014/main" id="{DA1B7E1D-D44F-EC09-E318-B4B8CA6A7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0" name="Freeform 388">
                <a:extLst>
                  <a:ext uri="{FF2B5EF4-FFF2-40B4-BE49-F238E27FC236}">
                    <a16:creationId xmlns:a16="http://schemas.microsoft.com/office/drawing/2014/main" id="{26B14642-60FD-1AB7-4A48-7C5532E76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1" name="Freeform 389">
                <a:extLst>
                  <a:ext uri="{FF2B5EF4-FFF2-40B4-BE49-F238E27FC236}">
                    <a16:creationId xmlns:a16="http://schemas.microsoft.com/office/drawing/2014/main" id="{F56D4A21-E74B-E9F7-CFE1-219DE71F3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2" name="Freeform 390">
                <a:extLst>
                  <a:ext uri="{FF2B5EF4-FFF2-40B4-BE49-F238E27FC236}">
                    <a16:creationId xmlns:a16="http://schemas.microsoft.com/office/drawing/2014/main" id="{BF5DDEDF-FDAB-3E46-3D17-4AA53D6A1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3" name="Freeform 391">
                <a:extLst>
                  <a:ext uri="{FF2B5EF4-FFF2-40B4-BE49-F238E27FC236}">
                    <a16:creationId xmlns:a16="http://schemas.microsoft.com/office/drawing/2014/main" id="{95C6BF26-0A8A-CBFB-F755-2CE5D91E1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4" name="Freeform 392">
                <a:extLst>
                  <a:ext uri="{FF2B5EF4-FFF2-40B4-BE49-F238E27FC236}">
                    <a16:creationId xmlns:a16="http://schemas.microsoft.com/office/drawing/2014/main" id="{E50413EC-F3EE-ACD3-F6C2-4CDA3AB629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5" name="Rectangle 393">
                <a:extLst>
                  <a:ext uri="{FF2B5EF4-FFF2-40B4-BE49-F238E27FC236}">
                    <a16:creationId xmlns:a16="http://schemas.microsoft.com/office/drawing/2014/main" id="{1BE84254-B6FC-9FA3-0F33-9B91CC116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6" name="Freeform 394">
                <a:extLst>
                  <a:ext uri="{FF2B5EF4-FFF2-40B4-BE49-F238E27FC236}">
                    <a16:creationId xmlns:a16="http://schemas.microsoft.com/office/drawing/2014/main" id="{B57F2C88-20F8-3E8C-C343-3866727B8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7" name="Freeform 395">
                <a:extLst>
                  <a:ext uri="{FF2B5EF4-FFF2-40B4-BE49-F238E27FC236}">
                    <a16:creationId xmlns:a16="http://schemas.microsoft.com/office/drawing/2014/main" id="{230D34E9-4871-1EB9-FEC5-313AF45E1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8" name="Freeform 396">
                <a:extLst>
                  <a:ext uri="{FF2B5EF4-FFF2-40B4-BE49-F238E27FC236}">
                    <a16:creationId xmlns:a16="http://schemas.microsoft.com/office/drawing/2014/main" id="{ED07DF4C-5031-38CF-1498-6C5EDBAC8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9" name="Freeform 397">
                <a:extLst>
                  <a:ext uri="{FF2B5EF4-FFF2-40B4-BE49-F238E27FC236}">
                    <a16:creationId xmlns:a16="http://schemas.microsoft.com/office/drawing/2014/main" id="{8EE0438D-0130-02EA-79F6-40361413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0" name="Freeform 398">
                <a:extLst>
                  <a:ext uri="{FF2B5EF4-FFF2-40B4-BE49-F238E27FC236}">
                    <a16:creationId xmlns:a16="http://schemas.microsoft.com/office/drawing/2014/main" id="{C90FB99C-EAD8-15F4-9105-14D8BE39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1" name="Freeform 399">
                <a:extLst>
                  <a:ext uri="{FF2B5EF4-FFF2-40B4-BE49-F238E27FC236}">
                    <a16:creationId xmlns:a16="http://schemas.microsoft.com/office/drawing/2014/main" id="{FEC96663-EAAF-212A-26C9-DDBB8B1E9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2" name="Freeform 400">
                <a:extLst>
                  <a:ext uri="{FF2B5EF4-FFF2-40B4-BE49-F238E27FC236}">
                    <a16:creationId xmlns:a16="http://schemas.microsoft.com/office/drawing/2014/main" id="{4CF3B9A0-C8D8-9C6C-C907-48FF29ADE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3" name="Freeform 401">
                <a:extLst>
                  <a:ext uri="{FF2B5EF4-FFF2-40B4-BE49-F238E27FC236}">
                    <a16:creationId xmlns:a16="http://schemas.microsoft.com/office/drawing/2014/main" id="{60C8B28D-E46D-3EBA-C99E-84155574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4" name="Freeform 402">
                <a:extLst>
                  <a:ext uri="{FF2B5EF4-FFF2-40B4-BE49-F238E27FC236}">
                    <a16:creationId xmlns:a16="http://schemas.microsoft.com/office/drawing/2014/main" id="{8672B3E9-5111-B32A-8914-25632B9F2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5" name="Freeform 403">
                <a:extLst>
                  <a:ext uri="{FF2B5EF4-FFF2-40B4-BE49-F238E27FC236}">
                    <a16:creationId xmlns:a16="http://schemas.microsoft.com/office/drawing/2014/main" id="{9671CF2E-AAE5-EDA7-364E-2317FAA13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6" name="Freeform 404">
                <a:extLst>
                  <a:ext uri="{FF2B5EF4-FFF2-40B4-BE49-F238E27FC236}">
                    <a16:creationId xmlns:a16="http://schemas.microsoft.com/office/drawing/2014/main" id="{1202D35F-BCF7-18A3-EB58-3B276D913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7" name="Freeform 405">
                <a:extLst>
                  <a:ext uri="{FF2B5EF4-FFF2-40B4-BE49-F238E27FC236}">
                    <a16:creationId xmlns:a16="http://schemas.microsoft.com/office/drawing/2014/main" id="{96AF631D-4865-EE1B-DA65-D4BE58A0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8" name="Freeform 406">
                <a:extLst>
                  <a:ext uri="{FF2B5EF4-FFF2-40B4-BE49-F238E27FC236}">
                    <a16:creationId xmlns:a16="http://schemas.microsoft.com/office/drawing/2014/main" id="{22CB786E-048F-63D7-6435-20F57496E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44" name="Freeform 408">
              <a:extLst>
                <a:ext uri="{FF2B5EF4-FFF2-40B4-BE49-F238E27FC236}">
                  <a16:creationId xmlns:a16="http://schemas.microsoft.com/office/drawing/2014/main" id="{1BAB4FEE-E28E-3A00-57B6-7A449786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5" name="Freeform 409">
              <a:extLst>
                <a:ext uri="{FF2B5EF4-FFF2-40B4-BE49-F238E27FC236}">
                  <a16:creationId xmlns:a16="http://schemas.microsoft.com/office/drawing/2014/main" id="{6582A39B-0D74-40BE-C02C-897BD5AD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6" name="Freeform 410">
              <a:extLst>
                <a:ext uri="{FF2B5EF4-FFF2-40B4-BE49-F238E27FC236}">
                  <a16:creationId xmlns:a16="http://schemas.microsoft.com/office/drawing/2014/main" id="{77744587-0228-B379-B9B0-4DF3EE07A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7" name="Freeform 411">
              <a:extLst>
                <a:ext uri="{FF2B5EF4-FFF2-40B4-BE49-F238E27FC236}">
                  <a16:creationId xmlns:a16="http://schemas.microsoft.com/office/drawing/2014/main" id="{F2E77F4E-E358-0773-CDC0-4178BB22B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8" name="Freeform 412">
              <a:extLst>
                <a:ext uri="{FF2B5EF4-FFF2-40B4-BE49-F238E27FC236}">
                  <a16:creationId xmlns:a16="http://schemas.microsoft.com/office/drawing/2014/main" id="{F8361DFA-8A37-C0A5-EF79-F55D76D8E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9" name="Freeform 413">
              <a:extLst>
                <a:ext uri="{FF2B5EF4-FFF2-40B4-BE49-F238E27FC236}">
                  <a16:creationId xmlns:a16="http://schemas.microsoft.com/office/drawing/2014/main" id="{A39DD394-841F-C6D6-9EFC-6006F30D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0" name="Freeform 414">
              <a:extLst>
                <a:ext uri="{FF2B5EF4-FFF2-40B4-BE49-F238E27FC236}">
                  <a16:creationId xmlns:a16="http://schemas.microsoft.com/office/drawing/2014/main" id="{B6233899-5091-DD91-82EB-BEE9BC36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1" name="Freeform 415">
              <a:extLst>
                <a:ext uri="{FF2B5EF4-FFF2-40B4-BE49-F238E27FC236}">
                  <a16:creationId xmlns:a16="http://schemas.microsoft.com/office/drawing/2014/main" id="{B62E4CFF-8C64-A304-69D0-065B4EADE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2" name="Freeform 416">
              <a:extLst>
                <a:ext uri="{FF2B5EF4-FFF2-40B4-BE49-F238E27FC236}">
                  <a16:creationId xmlns:a16="http://schemas.microsoft.com/office/drawing/2014/main" id="{191181EC-6B19-1518-D82B-AA890C4F7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3" name="Freeform 417">
              <a:extLst>
                <a:ext uri="{FF2B5EF4-FFF2-40B4-BE49-F238E27FC236}">
                  <a16:creationId xmlns:a16="http://schemas.microsoft.com/office/drawing/2014/main" id="{16652437-D4E5-BA77-867F-2F034DE9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4" name="Freeform 418">
              <a:extLst>
                <a:ext uri="{FF2B5EF4-FFF2-40B4-BE49-F238E27FC236}">
                  <a16:creationId xmlns:a16="http://schemas.microsoft.com/office/drawing/2014/main" id="{0CC7AA2D-195F-6458-C6F9-975F4719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5" name="Freeform 419">
              <a:extLst>
                <a:ext uri="{FF2B5EF4-FFF2-40B4-BE49-F238E27FC236}">
                  <a16:creationId xmlns:a16="http://schemas.microsoft.com/office/drawing/2014/main" id="{BF9968B6-BA31-8A3A-5A76-80FC1350E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6" name="Freeform 420">
              <a:extLst>
                <a:ext uri="{FF2B5EF4-FFF2-40B4-BE49-F238E27FC236}">
                  <a16:creationId xmlns:a16="http://schemas.microsoft.com/office/drawing/2014/main" id="{030D9EF9-ADC2-C9CB-06F9-AD7295189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7" name="Freeform 421">
              <a:extLst>
                <a:ext uri="{FF2B5EF4-FFF2-40B4-BE49-F238E27FC236}">
                  <a16:creationId xmlns:a16="http://schemas.microsoft.com/office/drawing/2014/main" id="{D3D6C1DA-98FE-372B-727C-D9D3B47A5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8" name="Freeform 422">
              <a:extLst>
                <a:ext uri="{FF2B5EF4-FFF2-40B4-BE49-F238E27FC236}">
                  <a16:creationId xmlns:a16="http://schemas.microsoft.com/office/drawing/2014/main" id="{1935D63D-44A3-AB4A-C51A-74EC437B9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9" name="Freeform 423">
              <a:extLst>
                <a:ext uri="{FF2B5EF4-FFF2-40B4-BE49-F238E27FC236}">
                  <a16:creationId xmlns:a16="http://schemas.microsoft.com/office/drawing/2014/main" id="{8BF044F4-5DA8-C3CE-8185-919DE0AC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0" name="Freeform 424">
              <a:extLst>
                <a:ext uri="{FF2B5EF4-FFF2-40B4-BE49-F238E27FC236}">
                  <a16:creationId xmlns:a16="http://schemas.microsoft.com/office/drawing/2014/main" id="{11078DB9-58B3-03D1-E932-20E7787D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1" name="Freeform 425">
              <a:extLst>
                <a:ext uri="{FF2B5EF4-FFF2-40B4-BE49-F238E27FC236}">
                  <a16:creationId xmlns:a16="http://schemas.microsoft.com/office/drawing/2014/main" id="{D975F002-F19A-359B-1761-2DFE26C24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2" name="Freeform 426">
              <a:extLst>
                <a:ext uri="{FF2B5EF4-FFF2-40B4-BE49-F238E27FC236}">
                  <a16:creationId xmlns:a16="http://schemas.microsoft.com/office/drawing/2014/main" id="{E0F1EFC6-E979-8FDA-9DDF-65E0BD39A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3" name="Freeform 427">
              <a:extLst>
                <a:ext uri="{FF2B5EF4-FFF2-40B4-BE49-F238E27FC236}">
                  <a16:creationId xmlns:a16="http://schemas.microsoft.com/office/drawing/2014/main" id="{6184CF52-BF9A-5414-78A7-E6526BB97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4" name="Freeform 428">
              <a:extLst>
                <a:ext uri="{FF2B5EF4-FFF2-40B4-BE49-F238E27FC236}">
                  <a16:creationId xmlns:a16="http://schemas.microsoft.com/office/drawing/2014/main" id="{41F40C05-C1DD-2AC2-30F4-78BBAE4F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5" name="Freeform 429">
              <a:extLst>
                <a:ext uri="{FF2B5EF4-FFF2-40B4-BE49-F238E27FC236}">
                  <a16:creationId xmlns:a16="http://schemas.microsoft.com/office/drawing/2014/main" id="{957A600E-5B34-9B1D-480A-BB866089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6" name="Freeform 430">
              <a:extLst>
                <a:ext uri="{FF2B5EF4-FFF2-40B4-BE49-F238E27FC236}">
                  <a16:creationId xmlns:a16="http://schemas.microsoft.com/office/drawing/2014/main" id="{BFE0A3E5-763A-6AE0-67F9-4F712818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7" name="Freeform 431">
              <a:extLst>
                <a:ext uri="{FF2B5EF4-FFF2-40B4-BE49-F238E27FC236}">
                  <a16:creationId xmlns:a16="http://schemas.microsoft.com/office/drawing/2014/main" id="{52ECE8FC-77A3-9F2F-8EE3-1403C49FF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8" name="Freeform 432">
              <a:extLst>
                <a:ext uri="{FF2B5EF4-FFF2-40B4-BE49-F238E27FC236}">
                  <a16:creationId xmlns:a16="http://schemas.microsoft.com/office/drawing/2014/main" id="{B0D8996E-CA56-D0B5-E320-368CA71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9" name="Freeform 433">
              <a:extLst>
                <a:ext uri="{FF2B5EF4-FFF2-40B4-BE49-F238E27FC236}">
                  <a16:creationId xmlns:a16="http://schemas.microsoft.com/office/drawing/2014/main" id="{BEF26794-EE2E-41C7-F162-6472FD26A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0" name="Freeform 434">
              <a:extLst>
                <a:ext uri="{FF2B5EF4-FFF2-40B4-BE49-F238E27FC236}">
                  <a16:creationId xmlns:a16="http://schemas.microsoft.com/office/drawing/2014/main" id="{61E4650A-652A-1159-EBDE-D0B6BA0C8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1" name="Freeform 435">
              <a:extLst>
                <a:ext uri="{FF2B5EF4-FFF2-40B4-BE49-F238E27FC236}">
                  <a16:creationId xmlns:a16="http://schemas.microsoft.com/office/drawing/2014/main" id="{666390AC-10CA-39AE-EB7E-73905C1E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2" name="Freeform 436">
              <a:extLst>
                <a:ext uri="{FF2B5EF4-FFF2-40B4-BE49-F238E27FC236}">
                  <a16:creationId xmlns:a16="http://schemas.microsoft.com/office/drawing/2014/main" id="{0D86960A-EBF9-2226-98BF-E63FA452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3" name="Freeform 437">
              <a:extLst>
                <a:ext uri="{FF2B5EF4-FFF2-40B4-BE49-F238E27FC236}">
                  <a16:creationId xmlns:a16="http://schemas.microsoft.com/office/drawing/2014/main" id="{5D9F69C5-F8FA-EA67-A8D1-AA2E39FC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4" name="Freeform 438">
              <a:extLst>
                <a:ext uri="{FF2B5EF4-FFF2-40B4-BE49-F238E27FC236}">
                  <a16:creationId xmlns:a16="http://schemas.microsoft.com/office/drawing/2014/main" id="{DA296DC3-EA71-F45F-11E2-B9162C87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5" name="Freeform 439">
              <a:extLst>
                <a:ext uri="{FF2B5EF4-FFF2-40B4-BE49-F238E27FC236}">
                  <a16:creationId xmlns:a16="http://schemas.microsoft.com/office/drawing/2014/main" id="{5DA282B3-394C-2632-D78E-80BCDB0FF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6" name="Freeform 440">
              <a:extLst>
                <a:ext uri="{FF2B5EF4-FFF2-40B4-BE49-F238E27FC236}">
                  <a16:creationId xmlns:a16="http://schemas.microsoft.com/office/drawing/2014/main" id="{96ECB6F6-F49D-4A7C-F5A5-3B7EA6D61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7" name="Freeform 441">
              <a:extLst>
                <a:ext uri="{FF2B5EF4-FFF2-40B4-BE49-F238E27FC236}">
                  <a16:creationId xmlns:a16="http://schemas.microsoft.com/office/drawing/2014/main" id="{2FFC1DCD-194B-7846-D55D-841AE557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8" name="Freeform 442">
              <a:extLst>
                <a:ext uri="{FF2B5EF4-FFF2-40B4-BE49-F238E27FC236}">
                  <a16:creationId xmlns:a16="http://schemas.microsoft.com/office/drawing/2014/main" id="{32B247F0-8580-E2F2-385B-CFBAF7BE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9" name="Freeform 443">
              <a:extLst>
                <a:ext uri="{FF2B5EF4-FFF2-40B4-BE49-F238E27FC236}">
                  <a16:creationId xmlns:a16="http://schemas.microsoft.com/office/drawing/2014/main" id="{A5E295DB-8E24-6442-3573-418FC0BA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0" name="Freeform 444">
              <a:extLst>
                <a:ext uri="{FF2B5EF4-FFF2-40B4-BE49-F238E27FC236}">
                  <a16:creationId xmlns:a16="http://schemas.microsoft.com/office/drawing/2014/main" id="{3797EE8F-2AEF-590E-D3C2-AC465111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1" name="Freeform 445">
              <a:extLst>
                <a:ext uri="{FF2B5EF4-FFF2-40B4-BE49-F238E27FC236}">
                  <a16:creationId xmlns:a16="http://schemas.microsoft.com/office/drawing/2014/main" id="{8BA36905-52F5-ED27-C39B-3EA95916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2" name="Freeform 446">
              <a:extLst>
                <a:ext uri="{FF2B5EF4-FFF2-40B4-BE49-F238E27FC236}">
                  <a16:creationId xmlns:a16="http://schemas.microsoft.com/office/drawing/2014/main" id="{1257C372-F4F9-E229-4CC0-553669CA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3" name="Freeform 447">
              <a:extLst>
                <a:ext uri="{FF2B5EF4-FFF2-40B4-BE49-F238E27FC236}">
                  <a16:creationId xmlns:a16="http://schemas.microsoft.com/office/drawing/2014/main" id="{60D3CDA1-F4F7-45B9-33DF-6B5A94E6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4" name="Freeform 448">
              <a:extLst>
                <a:ext uri="{FF2B5EF4-FFF2-40B4-BE49-F238E27FC236}">
                  <a16:creationId xmlns:a16="http://schemas.microsoft.com/office/drawing/2014/main" id="{A6671C15-0576-FE0D-684F-7B8D21BD7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5" name="Freeform 449">
              <a:extLst>
                <a:ext uri="{FF2B5EF4-FFF2-40B4-BE49-F238E27FC236}">
                  <a16:creationId xmlns:a16="http://schemas.microsoft.com/office/drawing/2014/main" id="{67EA7774-1377-AEA8-3D3D-26B3952C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6" name="Freeform 450">
              <a:extLst>
                <a:ext uri="{FF2B5EF4-FFF2-40B4-BE49-F238E27FC236}">
                  <a16:creationId xmlns:a16="http://schemas.microsoft.com/office/drawing/2014/main" id="{A386D6D4-3228-B9A0-D7FF-0CF4CBB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7" name="Freeform 451">
              <a:extLst>
                <a:ext uri="{FF2B5EF4-FFF2-40B4-BE49-F238E27FC236}">
                  <a16:creationId xmlns:a16="http://schemas.microsoft.com/office/drawing/2014/main" id="{4559CB02-7FFD-C2AC-5F5B-61C173EFD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8" name="Freeform 452">
              <a:extLst>
                <a:ext uri="{FF2B5EF4-FFF2-40B4-BE49-F238E27FC236}">
                  <a16:creationId xmlns:a16="http://schemas.microsoft.com/office/drawing/2014/main" id="{639462A0-6A11-D849-0A74-13E7F95F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9" name="Freeform 453">
              <a:extLst>
                <a:ext uri="{FF2B5EF4-FFF2-40B4-BE49-F238E27FC236}">
                  <a16:creationId xmlns:a16="http://schemas.microsoft.com/office/drawing/2014/main" id="{6B9EE854-6777-AC20-10E7-14CE3F10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0" name="Freeform 454">
              <a:extLst>
                <a:ext uri="{FF2B5EF4-FFF2-40B4-BE49-F238E27FC236}">
                  <a16:creationId xmlns:a16="http://schemas.microsoft.com/office/drawing/2014/main" id="{DA78988A-B23A-2199-28B1-D55FA4F4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1" name="Freeform 455">
              <a:extLst>
                <a:ext uri="{FF2B5EF4-FFF2-40B4-BE49-F238E27FC236}">
                  <a16:creationId xmlns:a16="http://schemas.microsoft.com/office/drawing/2014/main" id="{E4A34220-CFF2-8E60-BDA1-4B768F8EC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2" name="Freeform 456">
              <a:extLst>
                <a:ext uri="{FF2B5EF4-FFF2-40B4-BE49-F238E27FC236}">
                  <a16:creationId xmlns:a16="http://schemas.microsoft.com/office/drawing/2014/main" id="{0EA8AD36-7EF6-C747-3FE2-40C95018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3" name="Freeform 457">
              <a:extLst>
                <a:ext uri="{FF2B5EF4-FFF2-40B4-BE49-F238E27FC236}">
                  <a16:creationId xmlns:a16="http://schemas.microsoft.com/office/drawing/2014/main" id="{7EBFBF2E-C95C-B8D6-6545-89184140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4" name="Freeform 458">
              <a:extLst>
                <a:ext uri="{FF2B5EF4-FFF2-40B4-BE49-F238E27FC236}">
                  <a16:creationId xmlns:a16="http://schemas.microsoft.com/office/drawing/2014/main" id="{CCDAEEAA-9AB0-082E-6430-8820E54FD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5" name="Freeform 459">
              <a:extLst>
                <a:ext uri="{FF2B5EF4-FFF2-40B4-BE49-F238E27FC236}">
                  <a16:creationId xmlns:a16="http://schemas.microsoft.com/office/drawing/2014/main" id="{B6F86F38-E1C2-AF29-1792-5C2F7963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6" name="Freeform 460">
              <a:extLst>
                <a:ext uri="{FF2B5EF4-FFF2-40B4-BE49-F238E27FC236}">
                  <a16:creationId xmlns:a16="http://schemas.microsoft.com/office/drawing/2014/main" id="{8785F2BE-3B1B-D8EC-AC76-9CEF0E27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7" name="Freeform 461">
              <a:extLst>
                <a:ext uri="{FF2B5EF4-FFF2-40B4-BE49-F238E27FC236}">
                  <a16:creationId xmlns:a16="http://schemas.microsoft.com/office/drawing/2014/main" id="{41E07D57-D868-01EA-1DDB-151F9F2B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8" name="Freeform 462">
              <a:extLst>
                <a:ext uri="{FF2B5EF4-FFF2-40B4-BE49-F238E27FC236}">
                  <a16:creationId xmlns:a16="http://schemas.microsoft.com/office/drawing/2014/main" id="{8E231408-A21C-D15F-7ADD-953EEDC8D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9" name="Freeform 463">
              <a:extLst>
                <a:ext uri="{FF2B5EF4-FFF2-40B4-BE49-F238E27FC236}">
                  <a16:creationId xmlns:a16="http://schemas.microsoft.com/office/drawing/2014/main" id="{AACC813F-4347-DE7D-5A2F-D2769C33B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Freeform 464">
              <a:extLst>
                <a:ext uri="{FF2B5EF4-FFF2-40B4-BE49-F238E27FC236}">
                  <a16:creationId xmlns:a16="http://schemas.microsoft.com/office/drawing/2014/main" id="{F0B57E80-8ABB-6C69-61FA-A091A552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Freeform 465">
              <a:extLst>
                <a:ext uri="{FF2B5EF4-FFF2-40B4-BE49-F238E27FC236}">
                  <a16:creationId xmlns:a16="http://schemas.microsoft.com/office/drawing/2014/main" id="{6B44D617-BC2A-C846-3C39-870DDB24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Freeform 466">
              <a:extLst>
                <a:ext uri="{FF2B5EF4-FFF2-40B4-BE49-F238E27FC236}">
                  <a16:creationId xmlns:a16="http://schemas.microsoft.com/office/drawing/2014/main" id="{8F515897-DC58-7C37-390F-4AAC37E3E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3" name="Freeform 467">
              <a:extLst>
                <a:ext uri="{FF2B5EF4-FFF2-40B4-BE49-F238E27FC236}">
                  <a16:creationId xmlns:a16="http://schemas.microsoft.com/office/drawing/2014/main" id="{27A2B56C-CB43-CE4A-8949-DB72A8F4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4" name="Freeform 468">
              <a:extLst>
                <a:ext uri="{FF2B5EF4-FFF2-40B4-BE49-F238E27FC236}">
                  <a16:creationId xmlns:a16="http://schemas.microsoft.com/office/drawing/2014/main" id="{CA3FEC5F-E7EB-F892-79DE-9F593EA8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Freeform 469">
              <a:extLst>
                <a:ext uri="{FF2B5EF4-FFF2-40B4-BE49-F238E27FC236}">
                  <a16:creationId xmlns:a16="http://schemas.microsoft.com/office/drawing/2014/main" id="{B3EF51C2-E712-43FF-0820-BB30A14E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5DFF0-0767-3E33-37C3-B04375F7599B}"/>
              </a:ext>
            </a:extLst>
          </p:cNvPr>
          <p:cNvSpPr/>
          <p:nvPr/>
        </p:nvSpPr>
        <p:spPr>
          <a:xfrm>
            <a:off x="0" y="0"/>
            <a:ext cx="303256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sp>
        <p:nvSpPr>
          <p:cNvPr id="1342" name="Ovale 1446">
            <a:extLst>
              <a:ext uri="{FF2B5EF4-FFF2-40B4-BE49-F238E27FC236}">
                <a16:creationId xmlns:a16="http://schemas.microsoft.com/office/drawing/2014/main" id="{94E7E90F-B456-7BE7-5C16-28C8A9427E0A}"/>
              </a:ext>
            </a:extLst>
          </p:cNvPr>
          <p:cNvSpPr/>
          <p:nvPr/>
        </p:nvSpPr>
        <p:spPr>
          <a:xfrm rot="16601527" flipH="1">
            <a:off x="2297926" y="2281450"/>
            <a:ext cx="866077" cy="1085905"/>
          </a:xfrm>
          <a:custGeom>
            <a:avLst/>
            <a:gdLst>
              <a:gd name="connsiteX0" fmla="*/ 15235 w 866077"/>
              <a:gd name="connsiteY0" fmla="*/ 614129 h 1085905"/>
              <a:gd name="connsiteX1" fmla="*/ 211650 w 866077"/>
              <a:gd name="connsiteY1" fmla="*/ 0 h 1085905"/>
              <a:gd name="connsiteX2" fmla="*/ 866077 w 866077"/>
              <a:gd name="connsiteY2" fmla="*/ 614129 h 1085905"/>
              <a:gd name="connsiteX3" fmla="*/ 391021 w 866077"/>
              <a:gd name="connsiteY3" fmla="*/ 1085905 h 1085905"/>
              <a:gd name="connsiteX4" fmla="*/ 15235 w 866077"/>
              <a:gd name="connsiteY4" fmla="*/ 614129 h 10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77" h="1085905" fill="none" extrusionOk="0">
                <a:moveTo>
                  <a:pt x="15235" y="614129"/>
                </a:moveTo>
                <a:cubicBezTo>
                  <a:pt x="-21641" y="426579"/>
                  <a:pt x="-35808" y="-24791"/>
                  <a:pt x="211650" y="0"/>
                </a:cubicBezTo>
                <a:cubicBezTo>
                  <a:pt x="470292" y="29061"/>
                  <a:pt x="920987" y="334329"/>
                  <a:pt x="866077" y="614129"/>
                </a:cubicBezTo>
                <a:cubicBezTo>
                  <a:pt x="869979" y="902181"/>
                  <a:pt x="577640" y="1045722"/>
                  <a:pt x="391021" y="1085905"/>
                </a:cubicBezTo>
                <a:cubicBezTo>
                  <a:pt x="127661" y="1102014"/>
                  <a:pt x="63707" y="846320"/>
                  <a:pt x="15235" y="614129"/>
                </a:cubicBezTo>
                <a:close/>
              </a:path>
              <a:path w="866077" h="1085905" stroke="0" extrusionOk="0">
                <a:moveTo>
                  <a:pt x="15235" y="614129"/>
                </a:moveTo>
                <a:cubicBezTo>
                  <a:pt x="-23778" y="447622"/>
                  <a:pt x="27915" y="-44728"/>
                  <a:pt x="211650" y="0"/>
                </a:cubicBezTo>
                <a:cubicBezTo>
                  <a:pt x="473822" y="38763"/>
                  <a:pt x="914576" y="260526"/>
                  <a:pt x="866077" y="614129"/>
                </a:cubicBezTo>
                <a:cubicBezTo>
                  <a:pt x="867143" y="926524"/>
                  <a:pt x="676023" y="1128872"/>
                  <a:pt x="391021" y="1085905"/>
                </a:cubicBezTo>
                <a:cubicBezTo>
                  <a:pt x="149839" y="1126977"/>
                  <a:pt x="33723" y="783901"/>
                  <a:pt x="15235" y="614129"/>
                </a:cubicBezTo>
                <a:close/>
              </a:path>
            </a:pathLst>
          </a:custGeom>
          <a:solidFill>
            <a:srgbClr val="EEF4FC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custGeom>
                    <a:avLst/>
                    <a:gdLst>
                      <a:gd name="connsiteX0" fmla="*/ 0 w 2825146"/>
                      <a:gd name="connsiteY0" fmla="*/ 855663 h 1711325"/>
                      <a:gd name="connsiteX1" fmla="*/ 1412573 w 2825146"/>
                      <a:gd name="connsiteY1" fmla="*/ 0 h 1711325"/>
                      <a:gd name="connsiteX2" fmla="*/ 2825146 w 2825146"/>
                      <a:gd name="connsiteY2" fmla="*/ 855663 h 1711325"/>
                      <a:gd name="connsiteX3" fmla="*/ 1412573 w 2825146"/>
                      <a:gd name="connsiteY3" fmla="*/ 1711326 h 1711325"/>
                      <a:gd name="connsiteX4" fmla="*/ 0 w 2825146"/>
                      <a:gd name="connsiteY4" fmla="*/ 855663 h 1711325"/>
                      <a:gd name="connsiteX0" fmla="*/ 62601 w 2887747"/>
                      <a:gd name="connsiteY0" fmla="*/ 913414 h 1769077"/>
                      <a:gd name="connsiteX1" fmla="*/ 714778 w 2887747"/>
                      <a:gd name="connsiteY1" fmla="*/ 0 h 1769077"/>
                      <a:gd name="connsiteX2" fmla="*/ 2887747 w 2887747"/>
                      <a:gd name="connsiteY2" fmla="*/ 913414 h 1769077"/>
                      <a:gd name="connsiteX3" fmla="*/ 1475174 w 2887747"/>
                      <a:gd name="connsiteY3" fmla="*/ 1769077 h 1769077"/>
                      <a:gd name="connsiteX4" fmla="*/ 62601 w 2887747"/>
                      <a:gd name="connsiteY4" fmla="*/ 913414 h 1769077"/>
                      <a:gd name="connsiteX0" fmla="*/ 50589 w 2875735"/>
                      <a:gd name="connsiteY0" fmla="*/ 913414 h 1615101"/>
                      <a:gd name="connsiteX1" fmla="*/ 702766 w 2875735"/>
                      <a:gd name="connsiteY1" fmla="*/ 0 h 1615101"/>
                      <a:gd name="connsiteX2" fmla="*/ 2875735 w 2875735"/>
                      <a:gd name="connsiteY2" fmla="*/ 913414 h 1615101"/>
                      <a:gd name="connsiteX3" fmla="*/ 1298353 w 2875735"/>
                      <a:gd name="connsiteY3" fmla="*/ 1615101 h 1615101"/>
                      <a:gd name="connsiteX4" fmla="*/ 50589 w 2875735"/>
                      <a:gd name="connsiteY4" fmla="*/ 913414 h 1615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5735" h="1615101">
                        <a:moveTo>
                          <a:pt x="50589" y="913414"/>
                        </a:moveTo>
                        <a:cubicBezTo>
                          <a:pt x="-48675" y="644231"/>
                          <a:pt x="-77377" y="0"/>
                          <a:pt x="702766" y="0"/>
                        </a:cubicBezTo>
                        <a:cubicBezTo>
                          <a:pt x="1482909" y="0"/>
                          <a:pt x="2875735" y="440844"/>
                          <a:pt x="2875735" y="913414"/>
                        </a:cubicBezTo>
                        <a:cubicBezTo>
                          <a:pt x="2875735" y="1385984"/>
                          <a:pt x="2078496" y="1615101"/>
                          <a:pt x="1298353" y="1615101"/>
                        </a:cubicBezTo>
                        <a:cubicBezTo>
                          <a:pt x="518210" y="1615101"/>
                          <a:pt x="149853" y="1182597"/>
                          <a:pt x="50589" y="91341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682F68-1BBB-A664-45AE-5ADCC1408885}"/>
              </a:ext>
            </a:extLst>
          </p:cNvPr>
          <p:cNvGrpSpPr/>
          <p:nvPr/>
        </p:nvGrpSpPr>
        <p:grpSpPr>
          <a:xfrm>
            <a:off x="5798250" y="1089942"/>
            <a:ext cx="4806167" cy="253557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937D442A-B7E9-180B-761E-C9280CA5A51A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1112" name="Freeform 324">
                <a:extLst>
                  <a:ext uri="{FF2B5EF4-FFF2-40B4-BE49-F238E27FC236}">
                    <a16:creationId xmlns:a16="http://schemas.microsoft.com/office/drawing/2014/main" id="{F5CC3CF7-CAF3-B751-F5D7-B39CFAB062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Freeform 325">
                <a:extLst>
                  <a:ext uri="{FF2B5EF4-FFF2-40B4-BE49-F238E27FC236}">
                    <a16:creationId xmlns:a16="http://schemas.microsoft.com/office/drawing/2014/main" id="{45BD8F39-F155-49D7-E145-6C2146D26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4" name="Freeform 326">
                <a:extLst>
                  <a:ext uri="{FF2B5EF4-FFF2-40B4-BE49-F238E27FC236}">
                    <a16:creationId xmlns:a16="http://schemas.microsoft.com/office/drawing/2014/main" id="{0298ACAA-0591-E009-4B82-C9595D03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5" name="Freeform 327">
                <a:extLst>
                  <a:ext uri="{FF2B5EF4-FFF2-40B4-BE49-F238E27FC236}">
                    <a16:creationId xmlns:a16="http://schemas.microsoft.com/office/drawing/2014/main" id="{0FD8A278-6EF9-DEBF-F353-D3C3EFE70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6" name="Freeform 328">
                <a:extLst>
                  <a:ext uri="{FF2B5EF4-FFF2-40B4-BE49-F238E27FC236}">
                    <a16:creationId xmlns:a16="http://schemas.microsoft.com/office/drawing/2014/main" id="{71FF9045-8929-707D-7413-670E415AB1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7" name="Freeform 329">
                <a:extLst>
                  <a:ext uri="{FF2B5EF4-FFF2-40B4-BE49-F238E27FC236}">
                    <a16:creationId xmlns:a16="http://schemas.microsoft.com/office/drawing/2014/main" id="{202BA0A5-7DCC-B2BE-9DF6-00275544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Freeform 330">
                <a:extLst>
                  <a:ext uri="{FF2B5EF4-FFF2-40B4-BE49-F238E27FC236}">
                    <a16:creationId xmlns:a16="http://schemas.microsoft.com/office/drawing/2014/main" id="{399C9515-B942-B4EB-B89B-CD9A73831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9" name="Freeform 331">
                <a:extLst>
                  <a:ext uri="{FF2B5EF4-FFF2-40B4-BE49-F238E27FC236}">
                    <a16:creationId xmlns:a16="http://schemas.microsoft.com/office/drawing/2014/main" id="{DA117B1D-CEC5-D209-8F79-B0A5937D4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0" name="Freeform 332">
                <a:extLst>
                  <a:ext uri="{FF2B5EF4-FFF2-40B4-BE49-F238E27FC236}">
                    <a16:creationId xmlns:a16="http://schemas.microsoft.com/office/drawing/2014/main" id="{A93FDA4A-DDE2-D8DF-B921-FE31DD1B0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Freeform 333">
                <a:extLst>
                  <a:ext uri="{FF2B5EF4-FFF2-40B4-BE49-F238E27FC236}">
                    <a16:creationId xmlns:a16="http://schemas.microsoft.com/office/drawing/2014/main" id="{89C41592-AB69-8438-72FE-D9C461FE2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2" name="Freeform 334">
                <a:extLst>
                  <a:ext uri="{FF2B5EF4-FFF2-40B4-BE49-F238E27FC236}">
                    <a16:creationId xmlns:a16="http://schemas.microsoft.com/office/drawing/2014/main" id="{A22FFD7E-4185-76EC-2114-94DE77B9B6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3" name="Freeform 335">
                <a:extLst>
                  <a:ext uri="{FF2B5EF4-FFF2-40B4-BE49-F238E27FC236}">
                    <a16:creationId xmlns:a16="http://schemas.microsoft.com/office/drawing/2014/main" id="{3B1F2392-3C32-DD47-2D0F-770689DF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4" name="Freeform 336">
                <a:extLst>
                  <a:ext uri="{FF2B5EF4-FFF2-40B4-BE49-F238E27FC236}">
                    <a16:creationId xmlns:a16="http://schemas.microsoft.com/office/drawing/2014/main" id="{B18B2CBE-7723-925B-CA44-47014996C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5" name="Freeform 337">
                <a:extLst>
                  <a:ext uri="{FF2B5EF4-FFF2-40B4-BE49-F238E27FC236}">
                    <a16:creationId xmlns:a16="http://schemas.microsoft.com/office/drawing/2014/main" id="{688E36DC-F4AA-8E02-F621-32146B661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6" name="Freeform 338">
                <a:extLst>
                  <a:ext uri="{FF2B5EF4-FFF2-40B4-BE49-F238E27FC236}">
                    <a16:creationId xmlns:a16="http://schemas.microsoft.com/office/drawing/2014/main" id="{AD56AB21-81ED-0A37-8BD4-AD8F6B5E3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7" name="Freeform 339">
                <a:extLst>
                  <a:ext uri="{FF2B5EF4-FFF2-40B4-BE49-F238E27FC236}">
                    <a16:creationId xmlns:a16="http://schemas.microsoft.com/office/drawing/2014/main" id="{D6193480-D2E8-64DC-0889-BAD6BC8C0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8" name="Freeform 340">
                <a:extLst>
                  <a:ext uri="{FF2B5EF4-FFF2-40B4-BE49-F238E27FC236}">
                    <a16:creationId xmlns:a16="http://schemas.microsoft.com/office/drawing/2014/main" id="{33B78C61-9641-ED71-E92C-FF21773A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9" name="Freeform 341">
                <a:extLst>
                  <a:ext uri="{FF2B5EF4-FFF2-40B4-BE49-F238E27FC236}">
                    <a16:creationId xmlns:a16="http://schemas.microsoft.com/office/drawing/2014/main" id="{77BAE7B6-460E-36EC-1429-2C50DD83B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0" name="Freeform 342">
                <a:extLst>
                  <a:ext uri="{FF2B5EF4-FFF2-40B4-BE49-F238E27FC236}">
                    <a16:creationId xmlns:a16="http://schemas.microsoft.com/office/drawing/2014/main" id="{6DACFC3F-691E-059D-8407-3E3619BDD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1" name="Freeform 343">
                <a:extLst>
                  <a:ext uri="{FF2B5EF4-FFF2-40B4-BE49-F238E27FC236}">
                    <a16:creationId xmlns:a16="http://schemas.microsoft.com/office/drawing/2014/main" id="{076F4252-33C6-B228-87AE-2D73EE127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Freeform 344">
                <a:extLst>
                  <a:ext uri="{FF2B5EF4-FFF2-40B4-BE49-F238E27FC236}">
                    <a16:creationId xmlns:a16="http://schemas.microsoft.com/office/drawing/2014/main" id="{96810E56-FA3B-E4E7-5ACF-FAB69EFB6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Freeform 345">
                <a:extLst>
                  <a:ext uri="{FF2B5EF4-FFF2-40B4-BE49-F238E27FC236}">
                    <a16:creationId xmlns:a16="http://schemas.microsoft.com/office/drawing/2014/main" id="{24D9CD3E-F5D8-F9D0-3296-33CE5BD60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4" name="Freeform 346">
                <a:extLst>
                  <a:ext uri="{FF2B5EF4-FFF2-40B4-BE49-F238E27FC236}">
                    <a16:creationId xmlns:a16="http://schemas.microsoft.com/office/drawing/2014/main" id="{F0053824-E5F3-4F27-8C78-3E5F058AA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5" name="Freeform 347">
                <a:extLst>
                  <a:ext uri="{FF2B5EF4-FFF2-40B4-BE49-F238E27FC236}">
                    <a16:creationId xmlns:a16="http://schemas.microsoft.com/office/drawing/2014/main" id="{A2CFA961-46E5-B0A6-EEC6-AE18D9850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6" name="Freeform 348">
                <a:extLst>
                  <a:ext uri="{FF2B5EF4-FFF2-40B4-BE49-F238E27FC236}">
                    <a16:creationId xmlns:a16="http://schemas.microsoft.com/office/drawing/2014/main" id="{56B0CD0B-DD76-9A87-778C-F8807F3C9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7" name="Freeform 349">
                <a:extLst>
                  <a:ext uri="{FF2B5EF4-FFF2-40B4-BE49-F238E27FC236}">
                    <a16:creationId xmlns:a16="http://schemas.microsoft.com/office/drawing/2014/main" id="{BF921966-438D-36ED-E181-939B2040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8" name="Freeform 350">
                <a:extLst>
                  <a:ext uri="{FF2B5EF4-FFF2-40B4-BE49-F238E27FC236}">
                    <a16:creationId xmlns:a16="http://schemas.microsoft.com/office/drawing/2014/main" id="{AEE4973F-43B7-40D9-FD68-040444E15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9" name="Freeform 351">
                <a:extLst>
                  <a:ext uri="{FF2B5EF4-FFF2-40B4-BE49-F238E27FC236}">
                    <a16:creationId xmlns:a16="http://schemas.microsoft.com/office/drawing/2014/main" id="{9533A2BF-BD52-759A-DC75-D4B3A14C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0" name="Freeform 352">
                <a:extLst>
                  <a:ext uri="{FF2B5EF4-FFF2-40B4-BE49-F238E27FC236}">
                    <a16:creationId xmlns:a16="http://schemas.microsoft.com/office/drawing/2014/main" id="{300BFEC4-F975-990C-1D34-38A48C4E8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1" name="Freeform 353">
                <a:extLst>
                  <a:ext uri="{FF2B5EF4-FFF2-40B4-BE49-F238E27FC236}">
                    <a16:creationId xmlns:a16="http://schemas.microsoft.com/office/drawing/2014/main" id="{4EC43B81-CDC9-A87A-96FC-BA8E123C1D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2" name="Freeform 354">
                <a:extLst>
                  <a:ext uri="{FF2B5EF4-FFF2-40B4-BE49-F238E27FC236}">
                    <a16:creationId xmlns:a16="http://schemas.microsoft.com/office/drawing/2014/main" id="{9BDDAC56-1855-AE77-28EF-0088DCE33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3" name="Freeform 355">
                <a:extLst>
                  <a:ext uri="{FF2B5EF4-FFF2-40B4-BE49-F238E27FC236}">
                    <a16:creationId xmlns:a16="http://schemas.microsoft.com/office/drawing/2014/main" id="{B0EF67CC-F26D-86E5-762D-89F9720C2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4" name="Freeform 356">
                <a:extLst>
                  <a:ext uri="{FF2B5EF4-FFF2-40B4-BE49-F238E27FC236}">
                    <a16:creationId xmlns:a16="http://schemas.microsoft.com/office/drawing/2014/main" id="{B7D6CC71-A82F-6AEC-EC73-F139A1C1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5" name="Freeform 357">
                <a:extLst>
                  <a:ext uri="{FF2B5EF4-FFF2-40B4-BE49-F238E27FC236}">
                    <a16:creationId xmlns:a16="http://schemas.microsoft.com/office/drawing/2014/main" id="{A9E72585-507F-E35D-8F90-56FE7D715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6" name="Freeform 358">
                <a:extLst>
                  <a:ext uri="{FF2B5EF4-FFF2-40B4-BE49-F238E27FC236}">
                    <a16:creationId xmlns:a16="http://schemas.microsoft.com/office/drawing/2014/main" id="{C54391DB-5E70-0FBB-709A-7CE8E1C75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7" name="Freeform 359">
                <a:extLst>
                  <a:ext uri="{FF2B5EF4-FFF2-40B4-BE49-F238E27FC236}">
                    <a16:creationId xmlns:a16="http://schemas.microsoft.com/office/drawing/2014/main" id="{9B187B98-5E83-E85A-4607-B575B22FA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8" name="Freeform 360">
                <a:extLst>
                  <a:ext uri="{FF2B5EF4-FFF2-40B4-BE49-F238E27FC236}">
                    <a16:creationId xmlns:a16="http://schemas.microsoft.com/office/drawing/2014/main" id="{86E335CF-C42F-63F7-6ED4-39C19AD6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9" name="Freeform 361">
                <a:extLst>
                  <a:ext uri="{FF2B5EF4-FFF2-40B4-BE49-F238E27FC236}">
                    <a16:creationId xmlns:a16="http://schemas.microsoft.com/office/drawing/2014/main" id="{194800F4-9425-1D89-0D67-FC722F1CA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0" name="Freeform 362">
                <a:extLst>
                  <a:ext uri="{FF2B5EF4-FFF2-40B4-BE49-F238E27FC236}">
                    <a16:creationId xmlns:a16="http://schemas.microsoft.com/office/drawing/2014/main" id="{C37D2663-3A35-06A6-B204-B5B9F73B9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1" name="Freeform 363">
                <a:extLst>
                  <a:ext uri="{FF2B5EF4-FFF2-40B4-BE49-F238E27FC236}">
                    <a16:creationId xmlns:a16="http://schemas.microsoft.com/office/drawing/2014/main" id="{7FEF3537-C465-C7EE-A21C-E01BB62A9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2" name="Freeform 364">
                <a:extLst>
                  <a:ext uri="{FF2B5EF4-FFF2-40B4-BE49-F238E27FC236}">
                    <a16:creationId xmlns:a16="http://schemas.microsoft.com/office/drawing/2014/main" id="{9C8885EC-379A-AAA0-FD9D-D1F537756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3" name="Freeform 365">
                <a:extLst>
                  <a:ext uri="{FF2B5EF4-FFF2-40B4-BE49-F238E27FC236}">
                    <a16:creationId xmlns:a16="http://schemas.microsoft.com/office/drawing/2014/main" id="{4EF115BD-D8CC-E16A-2877-E935EF215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4" name="Freeform 366">
                <a:extLst>
                  <a:ext uri="{FF2B5EF4-FFF2-40B4-BE49-F238E27FC236}">
                    <a16:creationId xmlns:a16="http://schemas.microsoft.com/office/drawing/2014/main" id="{EAC0F583-D29D-A1D0-B23E-3B9F34B2B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5" name="Freeform 367">
                <a:extLst>
                  <a:ext uri="{FF2B5EF4-FFF2-40B4-BE49-F238E27FC236}">
                    <a16:creationId xmlns:a16="http://schemas.microsoft.com/office/drawing/2014/main" id="{DD0C2194-293E-ECD5-D38F-471DD1248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6" name="Freeform 368">
                <a:extLst>
                  <a:ext uri="{FF2B5EF4-FFF2-40B4-BE49-F238E27FC236}">
                    <a16:creationId xmlns:a16="http://schemas.microsoft.com/office/drawing/2014/main" id="{8FF45A95-53F6-3B6B-ACEA-D23AA3006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7" name="Freeform 369">
                <a:extLst>
                  <a:ext uri="{FF2B5EF4-FFF2-40B4-BE49-F238E27FC236}">
                    <a16:creationId xmlns:a16="http://schemas.microsoft.com/office/drawing/2014/main" id="{95208E50-76B4-7578-33B4-5CECDA17E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8" name="Freeform 370">
                <a:extLst>
                  <a:ext uri="{FF2B5EF4-FFF2-40B4-BE49-F238E27FC236}">
                    <a16:creationId xmlns:a16="http://schemas.microsoft.com/office/drawing/2014/main" id="{14099045-8AD3-551D-FE6E-83D7904E0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9" name="Freeform 371">
                <a:extLst>
                  <a:ext uri="{FF2B5EF4-FFF2-40B4-BE49-F238E27FC236}">
                    <a16:creationId xmlns:a16="http://schemas.microsoft.com/office/drawing/2014/main" id="{C037978D-48C4-ED40-02AD-C9D1F003A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0" name="Freeform 372">
                <a:extLst>
                  <a:ext uri="{FF2B5EF4-FFF2-40B4-BE49-F238E27FC236}">
                    <a16:creationId xmlns:a16="http://schemas.microsoft.com/office/drawing/2014/main" id="{CB6ABF87-6E35-0940-1A25-F1B435C6A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1" name="Freeform 373">
                <a:extLst>
                  <a:ext uri="{FF2B5EF4-FFF2-40B4-BE49-F238E27FC236}">
                    <a16:creationId xmlns:a16="http://schemas.microsoft.com/office/drawing/2014/main" id="{1967DAC7-206A-0F0E-913E-D45701ECA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2" name="Freeform 374">
                <a:extLst>
                  <a:ext uri="{FF2B5EF4-FFF2-40B4-BE49-F238E27FC236}">
                    <a16:creationId xmlns:a16="http://schemas.microsoft.com/office/drawing/2014/main" id="{90D8DE4B-FF47-A1BF-B7B1-E322DA856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Freeform 375">
                <a:extLst>
                  <a:ext uri="{FF2B5EF4-FFF2-40B4-BE49-F238E27FC236}">
                    <a16:creationId xmlns:a16="http://schemas.microsoft.com/office/drawing/2014/main" id="{F1C83647-4DE6-31CF-99B0-6FF3A73AB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4" name="Freeform 376">
                <a:extLst>
                  <a:ext uri="{FF2B5EF4-FFF2-40B4-BE49-F238E27FC236}">
                    <a16:creationId xmlns:a16="http://schemas.microsoft.com/office/drawing/2014/main" id="{6ABC2437-DF29-B15F-6435-C784AD72B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5" name="Freeform 377">
                <a:extLst>
                  <a:ext uri="{FF2B5EF4-FFF2-40B4-BE49-F238E27FC236}">
                    <a16:creationId xmlns:a16="http://schemas.microsoft.com/office/drawing/2014/main" id="{CCF14029-1D13-552A-71C8-7A384CFCC0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6" name="Freeform 378">
                <a:extLst>
                  <a:ext uri="{FF2B5EF4-FFF2-40B4-BE49-F238E27FC236}">
                    <a16:creationId xmlns:a16="http://schemas.microsoft.com/office/drawing/2014/main" id="{DA3FB891-3F8B-FD28-556B-6AEF97162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7" name="Freeform 379">
                <a:extLst>
                  <a:ext uri="{FF2B5EF4-FFF2-40B4-BE49-F238E27FC236}">
                    <a16:creationId xmlns:a16="http://schemas.microsoft.com/office/drawing/2014/main" id="{A47011D7-1F26-8846-98D6-9FC7C68F8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8" name="Freeform 380">
                <a:extLst>
                  <a:ext uri="{FF2B5EF4-FFF2-40B4-BE49-F238E27FC236}">
                    <a16:creationId xmlns:a16="http://schemas.microsoft.com/office/drawing/2014/main" id="{652C2CD5-BC86-D873-67D1-2CCFFD483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9" name="Freeform 381">
                <a:extLst>
                  <a:ext uri="{FF2B5EF4-FFF2-40B4-BE49-F238E27FC236}">
                    <a16:creationId xmlns:a16="http://schemas.microsoft.com/office/drawing/2014/main" id="{467E1B4F-2606-823D-57C9-9D82BBDB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0" name="Freeform 382">
                <a:extLst>
                  <a:ext uri="{FF2B5EF4-FFF2-40B4-BE49-F238E27FC236}">
                    <a16:creationId xmlns:a16="http://schemas.microsoft.com/office/drawing/2014/main" id="{854BC003-4F23-E84C-B55B-F0071B30E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1" name="Freeform 383">
                <a:extLst>
                  <a:ext uri="{FF2B5EF4-FFF2-40B4-BE49-F238E27FC236}">
                    <a16:creationId xmlns:a16="http://schemas.microsoft.com/office/drawing/2014/main" id="{493DE8C6-EBDD-D43A-9F10-8EEC01403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2" name="Freeform 384">
                <a:extLst>
                  <a:ext uri="{FF2B5EF4-FFF2-40B4-BE49-F238E27FC236}">
                    <a16:creationId xmlns:a16="http://schemas.microsoft.com/office/drawing/2014/main" id="{0FB3EA3B-B756-0560-0513-028CD96383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3" name="Freeform 385">
                <a:extLst>
                  <a:ext uri="{FF2B5EF4-FFF2-40B4-BE49-F238E27FC236}">
                    <a16:creationId xmlns:a16="http://schemas.microsoft.com/office/drawing/2014/main" id="{D40E20E5-E443-08B3-EF62-AAC82CEEC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4" name="Freeform 386">
                <a:extLst>
                  <a:ext uri="{FF2B5EF4-FFF2-40B4-BE49-F238E27FC236}">
                    <a16:creationId xmlns:a16="http://schemas.microsoft.com/office/drawing/2014/main" id="{9BD1D7EB-10AC-7DE8-9FED-A71137859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5" name="Freeform 387">
                <a:extLst>
                  <a:ext uri="{FF2B5EF4-FFF2-40B4-BE49-F238E27FC236}">
                    <a16:creationId xmlns:a16="http://schemas.microsoft.com/office/drawing/2014/main" id="{DEBB2B5D-8020-202C-66FD-95CF0E601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6" name="Freeform 388">
                <a:extLst>
                  <a:ext uri="{FF2B5EF4-FFF2-40B4-BE49-F238E27FC236}">
                    <a16:creationId xmlns:a16="http://schemas.microsoft.com/office/drawing/2014/main" id="{5D261ED6-3CCB-4ACC-C5B0-B4C497F48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7" name="Freeform 389">
                <a:extLst>
                  <a:ext uri="{FF2B5EF4-FFF2-40B4-BE49-F238E27FC236}">
                    <a16:creationId xmlns:a16="http://schemas.microsoft.com/office/drawing/2014/main" id="{31AAA28D-27C9-7E50-54C6-721879D9E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8" name="Freeform 390">
                <a:extLst>
                  <a:ext uri="{FF2B5EF4-FFF2-40B4-BE49-F238E27FC236}">
                    <a16:creationId xmlns:a16="http://schemas.microsoft.com/office/drawing/2014/main" id="{A75CC1F6-A58D-412F-265D-0369277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9" name="Freeform 391">
                <a:extLst>
                  <a:ext uri="{FF2B5EF4-FFF2-40B4-BE49-F238E27FC236}">
                    <a16:creationId xmlns:a16="http://schemas.microsoft.com/office/drawing/2014/main" id="{1C6A3269-F6FB-9381-8662-60FF4FE2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0" name="Freeform 392">
                <a:extLst>
                  <a:ext uri="{FF2B5EF4-FFF2-40B4-BE49-F238E27FC236}">
                    <a16:creationId xmlns:a16="http://schemas.microsoft.com/office/drawing/2014/main" id="{9090452B-B50C-FFA5-D786-562426754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1" name="Rectangle 393">
                <a:extLst>
                  <a:ext uri="{FF2B5EF4-FFF2-40B4-BE49-F238E27FC236}">
                    <a16:creationId xmlns:a16="http://schemas.microsoft.com/office/drawing/2014/main" id="{712B4588-ACD2-63B6-9D90-A71A5871D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2" name="Freeform 394">
                <a:extLst>
                  <a:ext uri="{FF2B5EF4-FFF2-40B4-BE49-F238E27FC236}">
                    <a16:creationId xmlns:a16="http://schemas.microsoft.com/office/drawing/2014/main" id="{09A3423D-C76D-332A-2FC9-842B1958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3" name="Freeform 395">
                <a:extLst>
                  <a:ext uri="{FF2B5EF4-FFF2-40B4-BE49-F238E27FC236}">
                    <a16:creationId xmlns:a16="http://schemas.microsoft.com/office/drawing/2014/main" id="{732B6377-24F3-961A-8779-8175FC3AC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4" name="Freeform 396">
                <a:extLst>
                  <a:ext uri="{FF2B5EF4-FFF2-40B4-BE49-F238E27FC236}">
                    <a16:creationId xmlns:a16="http://schemas.microsoft.com/office/drawing/2014/main" id="{50BEC7B7-C9FC-B827-37D4-721065E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5" name="Freeform 397">
                <a:extLst>
                  <a:ext uri="{FF2B5EF4-FFF2-40B4-BE49-F238E27FC236}">
                    <a16:creationId xmlns:a16="http://schemas.microsoft.com/office/drawing/2014/main" id="{342B2FD9-3D00-C791-C9FB-05D6FD2EA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6" name="Freeform 398">
                <a:extLst>
                  <a:ext uri="{FF2B5EF4-FFF2-40B4-BE49-F238E27FC236}">
                    <a16:creationId xmlns:a16="http://schemas.microsoft.com/office/drawing/2014/main" id="{46A69A7D-B342-0C14-463A-824CBF48B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7" name="Freeform 399">
                <a:extLst>
                  <a:ext uri="{FF2B5EF4-FFF2-40B4-BE49-F238E27FC236}">
                    <a16:creationId xmlns:a16="http://schemas.microsoft.com/office/drawing/2014/main" id="{89F368B7-1F77-568F-F768-D2C4DE530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8" name="Freeform 400">
                <a:extLst>
                  <a:ext uri="{FF2B5EF4-FFF2-40B4-BE49-F238E27FC236}">
                    <a16:creationId xmlns:a16="http://schemas.microsoft.com/office/drawing/2014/main" id="{B550AA9B-BF7F-A3B5-35EB-348B86CA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9" name="Freeform 401">
                <a:extLst>
                  <a:ext uri="{FF2B5EF4-FFF2-40B4-BE49-F238E27FC236}">
                    <a16:creationId xmlns:a16="http://schemas.microsoft.com/office/drawing/2014/main" id="{D049433F-4CB7-CDA5-3FE9-A5ED93F62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0" name="Freeform 402">
                <a:extLst>
                  <a:ext uri="{FF2B5EF4-FFF2-40B4-BE49-F238E27FC236}">
                    <a16:creationId xmlns:a16="http://schemas.microsoft.com/office/drawing/2014/main" id="{DD1B2E14-7D4D-D994-5E12-28EF92117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1" name="Freeform 403">
                <a:extLst>
                  <a:ext uri="{FF2B5EF4-FFF2-40B4-BE49-F238E27FC236}">
                    <a16:creationId xmlns:a16="http://schemas.microsoft.com/office/drawing/2014/main" id="{AA4509DD-89CB-C3B3-48B9-2F78BB19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2" name="Freeform 404">
                <a:extLst>
                  <a:ext uri="{FF2B5EF4-FFF2-40B4-BE49-F238E27FC236}">
                    <a16:creationId xmlns:a16="http://schemas.microsoft.com/office/drawing/2014/main" id="{F573E74A-ABD6-022E-9033-81F148706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3" name="Freeform 405">
                <a:extLst>
                  <a:ext uri="{FF2B5EF4-FFF2-40B4-BE49-F238E27FC236}">
                    <a16:creationId xmlns:a16="http://schemas.microsoft.com/office/drawing/2014/main" id="{50EDA298-DEEB-F36D-6BED-3460D2FB2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4" name="Freeform 406">
                <a:extLst>
                  <a:ext uri="{FF2B5EF4-FFF2-40B4-BE49-F238E27FC236}">
                    <a16:creationId xmlns:a16="http://schemas.microsoft.com/office/drawing/2014/main" id="{DCC694E2-CC5F-13D7-A818-C1F3246FA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0" name="Freeform 408">
              <a:extLst>
                <a:ext uri="{FF2B5EF4-FFF2-40B4-BE49-F238E27FC236}">
                  <a16:creationId xmlns:a16="http://schemas.microsoft.com/office/drawing/2014/main" id="{F5E07688-464D-F580-B374-0DA8E45E5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Freeform 409">
              <a:extLst>
                <a:ext uri="{FF2B5EF4-FFF2-40B4-BE49-F238E27FC236}">
                  <a16:creationId xmlns:a16="http://schemas.microsoft.com/office/drawing/2014/main" id="{96139338-CC40-CC47-1623-66412FD7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2" name="Freeform 410">
              <a:extLst>
                <a:ext uri="{FF2B5EF4-FFF2-40B4-BE49-F238E27FC236}">
                  <a16:creationId xmlns:a16="http://schemas.microsoft.com/office/drawing/2014/main" id="{D5304F74-397A-BA90-C1E5-83DCFC1EC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3" name="Freeform 411">
              <a:extLst>
                <a:ext uri="{FF2B5EF4-FFF2-40B4-BE49-F238E27FC236}">
                  <a16:creationId xmlns:a16="http://schemas.microsoft.com/office/drawing/2014/main" id="{C3604DB3-490E-75B1-BF71-D0000F8DB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4" name="Freeform 412">
              <a:extLst>
                <a:ext uri="{FF2B5EF4-FFF2-40B4-BE49-F238E27FC236}">
                  <a16:creationId xmlns:a16="http://schemas.microsoft.com/office/drawing/2014/main" id="{CE698586-1939-967C-59A0-926C6955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5" name="Freeform 413">
              <a:extLst>
                <a:ext uri="{FF2B5EF4-FFF2-40B4-BE49-F238E27FC236}">
                  <a16:creationId xmlns:a16="http://schemas.microsoft.com/office/drawing/2014/main" id="{CE1A5F79-D787-585D-4180-24D29CDB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6" name="Freeform 414">
              <a:extLst>
                <a:ext uri="{FF2B5EF4-FFF2-40B4-BE49-F238E27FC236}">
                  <a16:creationId xmlns:a16="http://schemas.microsoft.com/office/drawing/2014/main" id="{F13AFD5D-80A5-CA35-B5AC-988EE515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7" name="Freeform 415">
              <a:extLst>
                <a:ext uri="{FF2B5EF4-FFF2-40B4-BE49-F238E27FC236}">
                  <a16:creationId xmlns:a16="http://schemas.microsoft.com/office/drawing/2014/main" id="{EAB2F0EA-1524-0C20-A407-4D9AA51B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8" name="Freeform 416">
              <a:extLst>
                <a:ext uri="{FF2B5EF4-FFF2-40B4-BE49-F238E27FC236}">
                  <a16:creationId xmlns:a16="http://schemas.microsoft.com/office/drawing/2014/main" id="{747A658F-319C-34C5-5E8A-C129B1398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9" name="Freeform 417">
              <a:extLst>
                <a:ext uri="{FF2B5EF4-FFF2-40B4-BE49-F238E27FC236}">
                  <a16:creationId xmlns:a16="http://schemas.microsoft.com/office/drawing/2014/main" id="{3DD63D56-F8EB-0AF5-88DD-A4D568FCD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0" name="Freeform 418">
              <a:extLst>
                <a:ext uri="{FF2B5EF4-FFF2-40B4-BE49-F238E27FC236}">
                  <a16:creationId xmlns:a16="http://schemas.microsoft.com/office/drawing/2014/main" id="{8C0FFE1A-5471-BE4F-2C22-589227F7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1" name="Freeform 419">
              <a:extLst>
                <a:ext uri="{FF2B5EF4-FFF2-40B4-BE49-F238E27FC236}">
                  <a16:creationId xmlns:a16="http://schemas.microsoft.com/office/drawing/2014/main" id="{E3AAF153-9025-1972-6DC5-BE2931177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2" name="Freeform 420">
              <a:extLst>
                <a:ext uri="{FF2B5EF4-FFF2-40B4-BE49-F238E27FC236}">
                  <a16:creationId xmlns:a16="http://schemas.microsoft.com/office/drawing/2014/main" id="{6ED451EB-56D5-FC7B-249D-4AE1E37B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3" name="Freeform 421">
              <a:extLst>
                <a:ext uri="{FF2B5EF4-FFF2-40B4-BE49-F238E27FC236}">
                  <a16:creationId xmlns:a16="http://schemas.microsoft.com/office/drawing/2014/main" id="{954E9BAF-0396-73A1-860D-E41F3DD5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4" name="Freeform 422">
              <a:extLst>
                <a:ext uri="{FF2B5EF4-FFF2-40B4-BE49-F238E27FC236}">
                  <a16:creationId xmlns:a16="http://schemas.microsoft.com/office/drawing/2014/main" id="{B30A3BFB-BD59-C5AD-7E60-1DC327589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" name="Freeform 423">
              <a:extLst>
                <a:ext uri="{FF2B5EF4-FFF2-40B4-BE49-F238E27FC236}">
                  <a16:creationId xmlns:a16="http://schemas.microsoft.com/office/drawing/2014/main" id="{CC80A230-366E-CD69-A2E9-7B3EA836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" name="Freeform 424">
              <a:extLst>
                <a:ext uri="{FF2B5EF4-FFF2-40B4-BE49-F238E27FC236}">
                  <a16:creationId xmlns:a16="http://schemas.microsoft.com/office/drawing/2014/main" id="{12BFCB96-6938-75FE-8A68-ADE46A31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7" name="Freeform 425">
              <a:extLst>
                <a:ext uri="{FF2B5EF4-FFF2-40B4-BE49-F238E27FC236}">
                  <a16:creationId xmlns:a16="http://schemas.microsoft.com/office/drawing/2014/main" id="{FE8B33EA-EC82-28C2-E55C-A7B362FB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8" name="Freeform 426">
              <a:extLst>
                <a:ext uri="{FF2B5EF4-FFF2-40B4-BE49-F238E27FC236}">
                  <a16:creationId xmlns:a16="http://schemas.microsoft.com/office/drawing/2014/main" id="{BBEAD026-E819-8EE7-A84E-6C5DF106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9" name="Freeform 427">
              <a:extLst>
                <a:ext uri="{FF2B5EF4-FFF2-40B4-BE49-F238E27FC236}">
                  <a16:creationId xmlns:a16="http://schemas.microsoft.com/office/drawing/2014/main" id="{BE9FD5AE-E4C2-8E27-D1F2-683FCA179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0" name="Freeform 428">
              <a:extLst>
                <a:ext uri="{FF2B5EF4-FFF2-40B4-BE49-F238E27FC236}">
                  <a16:creationId xmlns:a16="http://schemas.microsoft.com/office/drawing/2014/main" id="{0C186BEC-6C77-D1AF-A077-8D68F8FD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1" name="Freeform 429">
              <a:extLst>
                <a:ext uri="{FF2B5EF4-FFF2-40B4-BE49-F238E27FC236}">
                  <a16:creationId xmlns:a16="http://schemas.microsoft.com/office/drawing/2014/main" id="{F4B4CB6A-A39A-219B-82AB-C28FE7B2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2" name="Freeform 430">
              <a:extLst>
                <a:ext uri="{FF2B5EF4-FFF2-40B4-BE49-F238E27FC236}">
                  <a16:creationId xmlns:a16="http://schemas.microsoft.com/office/drawing/2014/main" id="{8BC75A93-5FBF-0ACC-D230-9424074B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3" name="Freeform 431">
              <a:extLst>
                <a:ext uri="{FF2B5EF4-FFF2-40B4-BE49-F238E27FC236}">
                  <a16:creationId xmlns:a16="http://schemas.microsoft.com/office/drawing/2014/main" id="{9600A6A6-BED3-09A7-B763-2A910E51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4" name="Freeform 432">
              <a:extLst>
                <a:ext uri="{FF2B5EF4-FFF2-40B4-BE49-F238E27FC236}">
                  <a16:creationId xmlns:a16="http://schemas.microsoft.com/office/drawing/2014/main" id="{02DB027F-B633-31CD-8519-DEE28671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5" name="Freeform 433">
              <a:extLst>
                <a:ext uri="{FF2B5EF4-FFF2-40B4-BE49-F238E27FC236}">
                  <a16:creationId xmlns:a16="http://schemas.microsoft.com/office/drawing/2014/main" id="{7C0D486D-D8FF-3A02-F3F7-8D1BA1CA4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6" name="Freeform 434">
              <a:extLst>
                <a:ext uri="{FF2B5EF4-FFF2-40B4-BE49-F238E27FC236}">
                  <a16:creationId xmlns:a16="http://schemas.microsoft.com/office/drawing/2014/main" id="{63638E3E-EA29-F0C5-D5D6-75E8698A7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7" name="Freeform 435">
              <a:extLst>
                <a:ext uri="{FF2B5EF4-FFF2-40B4-BE49-F238E27FC236}">
                  <a16:creationId xmlns:a16="http://schemas.microsoft.com/office/drawing/2014/main" id="{5EEA2BC0-8023-343E-A7F7-AB7B00B2B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8" name="Freeform 436">
              <a:extLst>
                <a:ext uri="{FF2B5EF4-FFF2-40B4-BE49-F238E27FC236}">
                  <a16:creationId xmlns:a16="http://schemas.microsoft.com/office/drawing/2014/main" id="{F97FD435-9711-E91E-9416-FCCAFCD3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9" name="Freeform 437">
              <a:extLst>
                <a:ext uri="{FF2B5EF4-FFF2-40B4-BE49-F238E27FC236}">
                  <a16:creationId xmlns:a16="http://schemas.microsoft.com/office/drawing/2014/main" id="{31E6040F-FCAA-3AF6-C286-F3263228A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0" name="Freeform 438">
              <a:extLst>
                <a:ext uri="{FF2B5EF4-FFF2-40B4-BE49-F238E27FC236}">
                  <a16:creationId xmlns:a16="http://schemas.microsoft.com/office/drawing/2014/main" id="{89F2ABC9-8253-6B9F-4222-0F13A4B3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1" name="Freeform 439">
              <a:extLst>
                <a:ext uri="{FF2B5EF4-FFF2-40B4-BE49-F238E27FC236}">
                  <a16:creationId xmlns:a16="http://schemas.microsoft.com/office/drawing/2014/main" id="{36D00CEC-8677-76C9-70EF-507A6850B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2" name="Freeform 440">
              <a:extLst>
                <a:ext uri="{FF2B5EF4-FFF2-40B4-BE49-F238E27FC236}">
                  <a16:creationId xmlns:a16="http://schemas.microsoft.com/office/drawing/2014/main" id="{6433E441-E8C8-3F19-837A-C2E3F833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3" name="Freeform 441">
              <a:extLst>
                <a:ext uri="{FF2B5EF4-FFF2-40B4-BE49-F238E27FC236}">
                  <a16:creationId xmlns:a16="http://schemas.microsoft.com/office/drawing/2014/main" id="{C3F4CFAA-D136-676C-511D-622FC881C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4" name="Freeform 442">
              <a:extLst>
                <a:ext uri="{FF2B5EF4-FFF2-40B4-BE49-F238E27FC236}">
                  <a16:creationId xmlns:a16="http://schemas.microsoft.com/office/drawing/2014/main" id="{2E61BAD5-3099-CFFC-BA94-F982FDA2E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5" name="Freeform 443">
              <a:extLst>
                <a:ext uri="{FF2B5EF4-FFF2-40B4-BE49-F238E27FC236}">
                  <a16:creationId xmlns:a16="http://schemas.microsoft.com/office/drawing/2014/main" id="{6E6D5380-23F1-5649-CDBD-F447FA6E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6" name="Freeform 444">
              <a:extLst>
                <a:ext uri="{FF2B5EF4-FFF2-40B4-BE49-F238E27FC236}">
                  <a16:creationId xmlns:a16="http://schemas.microsoft.com/office/drawing/2014/main" id="{59ED5792-9070-4608-FB93-D7BB72797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Freeform 445">
              <a:extLst>
                <a:ext uri="{FF2B5EF4-FFF2-40B4-BE49-F238E27FC236}">
                  <a16:creationId xmlns:a16="http://schemas.microsoft.com/office/drawing/2014/main" id="{BC474146-63D3-B7A7-06CA-DD714F33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8" name="Freeform 446">
              <a:extLst>
                <a:ext uri="{FF2B5EF4-FFF2-40B4-BE49-F238E27FC236}">
                  <a16:creationId xmlns:a16="http://schemas.microsoft.com/office/drawing/2014/main" id="{B2807253-40A8-396D-4201-7485EF54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9" name="Freeform 447">
              <a:extLst>
                <a:ext uri="{FF2B5EF4-FFF2-40B4-BE49-F238E27FC236}">
                  <a16:creationId xmlns:a16="http://schemas.microsoft.com/office/drawing/2014/main" id="{947DF117-ABA2-BCBD-81ED-8A87D04D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0" name="Freeform 448">
              <a:extLst>
                <a:ext uri="{FF2B5EF4-FFF2-40B4-BE49-F238E27FC236}">
                  <a16:creationId xmlns:a16="http://schemas.microsoft.com/office/drawing/2014/main" id="{58418265-31A5-469E-A4C1-D1FF5679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Freeform 449">
              <a:extLst>
                <a:ext uri="{FF2B5EF4-FFF2-40B4-BE49-F238E27FC236}">
                  <a16:creationId xmlns:a16="http://schemas.microsoft.com/office/drawing/2014/main" id="{FA2F5E66-F662-C06F-463D-DFD9A59F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Freeform 450">
              <a:extLst>
                <a:ext uri="{FF2B5EF4-FFF2-40B4-BE49-F238E27FC236}">
                  <a16:creationId xmlns:a16="http://schemas.microsoft.com/office/drawing/2014/main" id="{6A83CCB7-F3F1-AEF5-CB6C-38FF815A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3" name="Freeform 451">
              <a:extLst>
                <a:ext uri="{FF2B5EF4-FFF2-40B4-BE49-F238E27FC236}">
                  <a16:creationId xmlns:a16="http://schemas.microsoft.com/office/drawing/2014/main" id="{40DF5B0F-892F-F087-DD47-2FF095CF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4" name="Freeform 452">
              <a:extLst>
                <a:ext uri="{FF2B5EF4-FFF2-40B4-BE49-F238E27FC236}">
                  <a16:creationId xmlns:a16="http://schemas.microsoft.com/office/drawing/2014/main" id="{4636CF75-8F90-F29C-47A0-212907822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Freeform 453">
              <a:extLst>
                <a:ext uri="{FF2B5EF4-FFF2-40B4-BE49-F238E27FC236}">
                  <a16:creationId xmlns:a16="http://schemas.microsoft.com/office/drawing/2014/main" id="{767338F8-6E9F-797F-9B1F-3FC3CE67D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Freeform 454">
              <a:extLst>
                <a:ext uri="{FF2B5EF4-FFF2-40B4-BE49-F238E27FC236}">
                  <a16:creationId xmlns:a16="http://schemas.microsoft.com/office/drawing/2014/main" id="{D22F5E1F-955B-AC68-6DE4-B344066A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Freeform 455">
              <a:extLst>
                <a:ext uri="{FF2B5EF4-FFF2-40B4-BE49-F238E27FC236}">
                  <a16:creationId xmlns:a16="http://schemas.microsoft.com/office/drawing/2014/main" id="{63C2B570-6E51-D23B-66A2-0D1E3ABA6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Freeform 456">
              <a:extLst>
                <a:ext uri="{FF2B5EF4-FFF2-40B4-BE49-F238E27FC236}">
                  <a16:creationId xmlns:a16="http://schemas.microsoft.com/office/drawing/2014/main" id="{06FF5C7E-143F-3997-6B3B-34DE58A2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Freeform 457">
              <a:extLst>
                <a:ext uri="{FF2B5EF4-FFF2-40B4-BE49-F238E27FC236}">
                  <a16:creationId xmlns:a16="http://schemas.microsoft.com/office/drawing/2014/main" id="{CDBAD2E0-0EEB-46BB-D7FF-6864DC660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0" name="Freeform 458">
              <a:extLst>
                <a:ext uri="{FF2B5EF4-FFF2-40B4-BE49-F238E27FC236}">
                  <a16:creationId xmlns:a16="http://schemas.microsoft.com/office/drawing/2014/main" id="{A140FDDD-BC35-7F38-D007-6F6FDD5E8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1" name="Freeform 459">
              <a:extLst>
                <a:ext uri="{FF2B5EF4-FFF2-40B4-BE49-F238E27FC236}">
                  <a16:creationId xmlns:a16="http://schemas.microsoft.com/office/drawing/2014/main" id="{5EA9B7D0-73B9-B8B3-B481-F3B48BDF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2" name="Freeform 460">
              <a:extLst>
                <a:ext uri="{FF2B5EF4-FFF2-40B4-BE49-F238E27FC236}">
                  <a16:creationId xmlns:a16="http://schemas.microsoft.com/office/drawing/2014/main" id="{C688B688-B4ED-E3C1-8A1F-C37107CC5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3" name="Freeform 461">
              <a:extLst>
                <a:ext uri="{FF2B5EF4-FFF2-40B4-BE49-F238E27FC236}">
                  <a16:creationId xmlns:a16="http://schemas.microsoft.com/office/drawing/2014/main" id="{9D2414F1-957D-0AD4-FF00-BFB373560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4" name="Freeform 462">
              <a:extLst>
                <a:ext uri="{FF2B5EF4-FFF2-40B4-BE49-F238E27FC236}">
                  <a16:creationId xmlns:a16="http://schemas.microsoft.com/office/drawing/2014/main" id="{5B047DE9-28B7-17BD-C790-7466183E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5" name="Freeform 463">
              <a:extLst>
                <a:ext uri="{FF2B5EF4-FFF2-40B4-BE49-F238E27FC236}">
                  <a16:creationId xmlns:a16="http://schemas.microsoft.com/office/drawing/2014/main" id="{DDEE2B61-9852-2200-E754-3AADBF1D8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6" name="Freeform 464">
              <a:extLst>
                <a:ext uri="{FF2B5EF4-FFF2-40B4-BE49-F238E27FC236}">
                  <a16:creationId xmlns:a16="http://schemas.microsoft.com/office/drawing/2014/main" id="{480D0B8E-A5F3-C341-6D32-D4128638C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7" name="Freeform 465">
              <a:extLst>
                <a:ext uri="{FF2B5EF4-FFF2-40B4-BE49-F238E27FC236}">
                  <a16:creationId xmlns:a16="http://schemas.microsoft.com/office/drawing/2014/main" id="{7170613F-80AA-6C53-2354-861B1BFC2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8" name="Freeform 466">
              <a:extLst>
                <a:ext uri="{FF2B5EF4-FFF2-40B4-BE49-F238E27FC236}">
                  <a16:creationId xmlns:a16="http://schemas.microsoft.com/office/drawing/2014/main" id="{8ACD409D-6D1E-02C8-5FBE-AF6719C97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9" name="Freeform 467">
              <a:extLst>
                <a:ext uri="{FF2B5EF4-FFF2-40B4-BE49-F238E27FC236}">
                  <a16:creationId xmlns:a16="http://schemas.microsoft.com/office/drawing/2014/main" id="{6EA8D318-FD9B-5EE9-A11E-EB8E8440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0" name="Freeform 468">
              <a:extLst>
                <a:ext uri="{FF2B5EF4-FFF2-40B4-BE49-F238E27FC236}">
                  <a16:creationId xmlns:a16="http://schemas.microsoft.com/office/drawing/2014/main" id="{09D00314-F332-4F92-80FA-F9AB0F0E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1" name="Freeform 469">
              <a:extLst>
                <a:ext uri="{FF2B5EF4-FFF2-40B4-BE49-F238E27FC236}">
                  <a16:creationId xmlns:a16="http://schemas.microsoft.com/office/drawing/2014/main" id="{95923F10-D297-3B4C-F278-05938C6A3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63179723-DCE3-CC0E-EE13-136612C2A37F}"/>
              </a:ext>
            </a:extLst>
          </p:cNvPr>
          <p:cNvGrpSpPr/>
          <p:nvPr/>
        </p:nvGrpSpPr>
        <p:grpSpPr>
          <a:xfrm>
            <a:off x="6949057" y="3814999"/>
            <a:ext cx="2000727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56" name="Group 755">
              <a:extLst>
                <a:ext uri="{FF2B5EF4-FFF2-40B4-BE49-F238E27FC236}">
                  <a16:creationId xmlns:a16="http://schemas.microsoft.com/office/drawing/2014/main" id="{1D053CD4-8FE2-7E54-6270-0E046FE6BD1C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819" name="Freeform 324">
                <a:extLst>
                  <a:ext uri="{FF2B5EF4-FFF2-40B4-BE49-F238E27FC236}">
                    <a16:creationId xmlns:a16="http://schemas.microsoft.com/office/drawing/2014/main" id="{FA0E2BB7-66AB-9B4B-BBFE-24E8D2FE1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0" name="Freeform 325">
                <a:extLst>
                  <a:ext uri="{FF2B5EF4-FFF2-40B4-BE49-F238E27FC236}">
                    <a16:creationId xmlns:a16="http://schemas.microsoft.com/office/drawing/2014/main" id="{96B9640C-2DA8-327F-EEAF-938E8CC10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1" name="Freeform 326">
                <a:extLst>
                  <a:ext uri="{FF2B5EF4-FFF2-40B4-BE49-F238E27FC236}">
                    <a16:creationId xmlns:a16="http://schemas.microsoft.com/office/drawing/2014/main" id="{2BC73566-D97C-9F65-F847-FFC9B3FBE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2" name="Freeform 327">
                <a:extLst>
                  <a:ext uri="{FF2B5EF4-FFF2-40B4-BE49-F238E27FC236}">
                    <a16:creationId xmlns:a16="http://schemas.microsoft.com/office/drawing/2014/main" id="{E6EC596B-631C-ADF7-13A8-E44018C48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3" name="Freeform 328">
                <a:extLst>
                  <a:ext uri="{FF2B5EF4-FFF2-40B4-BE49-F238E27FC236}">
                    <a16:creationId xmlns:a16="http://schemas.microsoft.com/office/drawing/2014/main" id="{41CE5CA8-BE6C-FF4B-41B3-6C31696D27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4" name="Freeform 329">
                <a:extLst>
                  <a:ext uri="{FF2B5EF4-FFF2-40B4-BE49-F238E27FC236}">
                    <a16:creationId xmlns:a16="http://schemas.microsoft.com/office/drawing/2014/main" id="{0727AFDE-4D9D-0887-4C2B-7CD6D3E6C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5" name="Freeform 330">
                <a:extLst>
                  <a:ext uri="{FF2B5EF4-FFF2-40B4-BE49-F238E27FC236}">
                    <a16:creationId xmlns:a16="http://schemas.microsoft.com/office/drawing/2014/main" id="{1CB4FD64-1B68-79B1-9AC8-AB852D38C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6" name="Freeform 331">
                <a:extLst>
                  <a:ext uri="{FF2B5EF4-FFF2-40B4-BE49-F238E27FC236}">
                    <a16:creationId xmlns:a16="http://schemas.microsoft.com/office/drawing/2014/main" id="{362DB7D4-9553-725E-73AC-7B3A41585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7" name="Freeform 332">
                <a:extLst>
                  <a:ext uri="{FF2B5EF4-FFF2-40B4-BE49-F238E27FC236}">
                    <a16:creationId xmlns:a16="http://schemas.microsoft.com/office/drawing/2014/main" id="{3D5D26E4-13B7-E1C5-3DDC-A2F2D8913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8" name="Freeform 333">
                <a:extLst>
                  <a:ext uri="{FF2B5EF4-FFF2-40B4-BE49-F238E27FC236}">
                    <a16:creationId xmlns:a16="http://schemas.microsoft.com/office/drawing/2014/main" id="{6661C277-EBF8-476B-5980-B8B6318F5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9" name="Freeform 334">
                <a:extLst>
                  <a:ext uri="{FF2B5EF4-FFF2-40B4-BE49-F238E27FC236}">
                    <a16:creationId xmlns:a16="http://schemas.microsoft.com/office/drawing/2014/main" id="{23EDF651-1AC0-ECD9-ADDF-85DD96208A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0" name="Freeform 335">
                <a:extLst>
                  <a:ext uri="{FF2B5EF4-FFF2-40B4-BE49-F238E27FC236}">
                    <a16:creationId xmlns:a16="http://schemas.microsoft.com/office/drawing/2014/main" id="{B1940C14-7E5D-4226-BAC5-BD3F8BD49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1" name="Freeform 336">
                <a:extLst>
                  <a:ext uri="{FF2B5EF4-FFF2-40B4-BE49-F238E27FC236}">
                    <a16:creationId xmlns:a16="http://schemas.microsoft.com/office/drawing/2014/main" id="{30EC279D-B7BB-30A1-ECD0-D200890CB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2" name="Freeform 337">
                <a:extLst>
                  <a:ext uri="{FF2B5EF4-FFF2-40B4-BE49-F238E27FC236}">
                    <a16:creationId xmlns:a16="http://schemas.microsoft.com/office/drawing/2014/main" id="{60E02CB0-7C61-072C-6CBB-0D9B6BF0F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3" name="Freeform 338">
                <a:extLst>
                  <a:ext uri="{FF2B5EF4-FFF2-40B4-BE49-F238E27FC236}">
                    <a16:creationId xmlns:a16="http://schemas.microsoft.com/office/drawing/2014/main" id="{25BF0DE0-00C7-F466-75AC-B84555F5B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4" name="Freeform 339">
                <a:extLst>
                  <a:ext uri="{FF2B5EF4-FFF2-40B4-BE49-F238E27FC236}">
                    <a16:creationId xmlns:a16="http://schemas.microsoft.com/office/drawing/2014/main" id="{2CC9DA3B-A5F3-0AF8-AF67-8A4C0BE43C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5" name="Freeform 340">
                <a:extLst>
                  <a:ext uri="{FF2B5EF4-FFF2-40B4-BE49-F238E27FC236}">
                    <a16:creationId xmlns:a16="http://schemas.microsoft.com/office/drawing/2014/main" id="{A10BB715-82D3-B583-FB88-B8F1E31C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6" name="Freeform 341">
                <a:extLst>
                  <a:ext uri="{FF2B5EF4-FFF2-40B4-BE49-F238E27FC236}">
                    <a16:creationId xmlns:a16="http://schemas.microsoft.com/office/drawing/2014/main" id="{753FBA89-ED5A-8EB6-71DA-EEC35FF98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7" name="Freeform 342">
                <a:extLst>
                  <a:ext uri="{FF2B5EF4-FFF2-40B4-BE49-F238E27FC236}">
                    <a16:creationId xmlns:a16="http://schemas.microsoft.com/office/drawing/2014/main" id="{24141BFD-7E48-DF9D-7288-2D3BF28AD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8" name="Freeform 343">
                <a:extLst>
                  <a:ext uri="{FF2B5EF4-FFF2-40B4-BE49-F238E27FC236}">
                    <a16:creationId xmlns:a16="http://schemas.microsoft.com/office/drawing/2014/main" id="{83608AE4-472C-C17F-9CB8-AE122AF58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9" name="Freeform 344">
                <a:extLst>
                  <a:ext uri="{FF2B5EF4-FFF2-40B4-BE49-F238E27FC236}">
                    <a16:creationId xmlns:a16="http://schemas.microsoft.com/office/drawing/2014/main" id="{60B86991-55B7-F113-4A18-DAD399B06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0" name="Freeform 345">
                <a:extLst>
                  <a:ext uri="{FF2B5EF4-FFF2-40B4-BE49-F238E27FC236}">
                    <a16:creationId xmlns:a16="http://schemas.microsoft.com/office/drawing/2014/main" id="{1AB549D2-6F88-7BAA-40E6-06DD9317B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1" name="Freeform 346">
                <a:extLst>
                  <a:ext uri="{FF2B5EF4-FFF2-40B4-BE49-F238E27FC236}">
                    <a16:creationId xmlns:a16="http://schemas.microsoft.com/office/drawing/2014/main" id="{26648ACD-6F96-50DD-3A88-21FA56CE9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2" name="Freeform 347">
                <a:extLst>
                  <a:ext uri="{FF2B5EF4-FFF2-40B4-BE49-F238E27FC236}">
                    <a16:creationId xmlns:a16="http://schemas.microsoft.com/office/drawing/2014/main" id="{5EE2AD6E-76BA-2620-0F30-BAF884CC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3" name="Freeform 348">
                <a:extLst>
                  <a:ext uri="{FF2B5EF4-FFF2-40B4-BE49-F238E27FC236}">
                    <a16:creationId xmlns:a16="http://schemas.microsoft.com/office/drawing/2014/main" id="{FEF23B65-5122-E7CD-6FC8-DA4F72F7E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4" name="Freeform 349">
                <a:extLst>
                  <a:ext uri="{FF2B5EF4-FFF2-40B4-BE49-F238E27FC236}">
                    <a16:creationId xmlns:a16="http://schemas.microsoft.com/office/drawing/2014/main" id="{DB566086-142C-1794-D89C-95460055D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5" name="Freeform 350">
                <a:extLst>
                  <a:ext uri="{FF2B5EF4-FFF2-40B4-BE49-F238E27FC236}">
                    <a16:creationId xmlns:a16="http://schemas.microsoft.com/office/drawing/2014/main" id="{60849319-75A8-766F-9705-A3EAD6173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6" name="Freeform 351">
                <a:extLst>
                  <a:ext uri="{FF2B5EF4-FFF2-40B4-BE49-F238E27FC236}">
                    <a16:creationId xmlns:a16="http://schemas.microsoft.com/office/drawing/2014/main" id="{EA55F7D1-3BCE-CB12-4A20-04486F81B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7" name="Freeform 352">
                <a:extLst>
                  <a:ext uri="{FF2B5EF4-FFF2-40B4-BE49-F238E27FC236}">
                    <a16:creationId xmlns:a16="http://schemas.microsoft.com/office/drawing/2014/main" id="{18656F0A-A427-DA2D-E3C7-5CA5498D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8" name="Freeform 353">
                <a:extLst>
                  <a:ext uri="{FF2B5EF4-FFF2-40B4-BE49-F238E27FC236}">
                    <a16:creationId xmlns:a16="http://schemas.microsoft.com/office/drawing/2014/main" id="{5FA39715-50F2-1B19-5868-C818F994DC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9" name="Freeform 354">
                <a:extLst>
                  <a:ext uri="{FF2B5EF4-FFF2-40B4-BE49-F238E27FC236}">
                    <a16:creationId xmlns:a16="http://schemas.microsoft.com/office/drawing/2014/main" id="{CFD0668E-632F-3C17-B6D5-8F3366D1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0" name="Freeform 355">
                <a:extLst>
                  <a:ext uri="{FF2B5EF4-FFF2-40B4-BE49-F238E27FC236}">
                    <a16:creationId xmlns:a16="http://schemas.microsoft.com/office/drawing/2014/main" id="{74E64611-D7DD-90CC-6FFC-82D837D5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1" name="Freeform 356">
                <a:extLst>
                  <a:ext uri="{FF2B5EF4-FFF2-40B4-BE49-F238E27FC236}">
                    <a16:creationId xmlns:a16="http://schemas.microsoft.com/office/drawing/2014/main" id="{2467A3CF-6E45-22FA-628A-650A09688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2" name="Freeform 357">
                <a:extLst>
                  <a:ext uri="{FF2B5EF4-FFF2-40B4-BE49-F238E27FC236}">
                    <a16:creationId xmlns:a16="http://schemas.microsoft.com/office/drawing/2014/main" id="{3C06315B-A0F6-38B9-EF93-0AF476024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3" name="Freeform 358">
                <a:extLst>
                  <a:ext uri="{FF2B5EF4-FFF2-40B4-BE49-F238E27FC236}">
                    <a16:creationId xmlns:a16="http://schemas.microsoft.com/office/drawing/2014/main" id="{02608FF2-2659-2383-4C8C-74F94D075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4" name="Freeform 359">
                <a:extLst>
                  <a:ext uri="{FF2B5EF4-FFF2-40B4-BE49-F238E27FC236}">
                    <a16:creationId xmlns:a16="http://schemas.microsoft.com/office/drawing/2014/main" id="{022E1BF2-DC6F-6A37-79EB-901F762DE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5" name="Freeform 360">
                <a:extLst>
                  <a:ext uri="{FF2B5EF4-FFF2-40B4-BE49-F238E27FC236}">
                    <a16:creationId xmlns:a16="http://schemas.microsoft.com/office/drawing/2014/main" id="{25F21496-89FE-385B-F7D3-448E5EA30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6" name="Freeform 361">
                <a:extLst>
                  <a:ext uri="{FF2B5EF4-FFF2-40B4-BE49-F238E27FC236}">
                    <a16:creationId xmlns:a16="http://schemas.microsoft.com/office/drawing/2014/main" id="{98073431-1ADA-B9E5-152D-BB54EC82EA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7" name="Freeform 362">
                <a:extLst>
                  <a:ext uri="{FF2B5EF4-FFF2-40B4-BE49-F238E27FC236}">
                    <a16:creationId xmlns:a16="http://schemas.microsoft.com/office/drawing/2014/main" id="{A9F659AC-4C9B-F685-829C-417883D8A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8" name="Freeform 363">
                <a:extLst>
                  <a:ext uri="{FF2B5EF4-FFF2-40B4-BE49-F238E27FC236}">
                    <a16:creationId xmlns:a16="http://schemas.microsoft.com/office/drawing/2014/main" id="{81C1233A-4291-FAC1-EF59-BD4D88EAB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Freeform 364">
                <a:extLst>
                  <a:ext uri="{FF2B5EF4-FFF2-40B4-BE49-F238E27FC236}">
                    <a16:creationId xmlns:a16="http://schemas.microsoft.com/office/drawing/2014/main" id="{5C0948D1-77D9-D6C0-031C-AEC89FAB6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0" name="Freeform 365">
                <a:extLst>
                  <a:ext uri="{FF2B5EF4-FFF2-40B4-BE49-F238E27FC236}">
                    <a16:creationId xmlns:a16="http://schemas.microsoft.com/office/drawing/2014/main" id="{03B9472B-B495-4595-CE1A-9627BB650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1" name="Freeform 366">
                <a:extLst>
                  <a:ext uri="{FF2B5EF4-FFF2-40B4-BE49-F238E27FC236}">
                    <a16:creationId xmlns:a16="http://schemas.microsoft.com/office/drawing/2014/main" id="{F7A9343A-6D0C-18D5-44FE-906A9DDA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Freeform 367">
                <a:extLst>
                  <a:ext uri="{FF2B5EF4-FFF2-40B4-BE49-F238E27FC236}">
                    <a16:creationId xmlns:a16="http://schemas.microsoft.com/office/drawing/2014/main" id="{7A6DFDDB-0531-E404-65C8-B0852F9E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3" name="Freeform 368">
                <a:extLst>
                  <a:ext uri="{FF2B5EF4-FFF2-40B4-BE49-F238E27FC236}">
                    <a16:creationId xmlns:a16="http://schemas.microsoft.com/office/drawing/2014/main" id="{0CE01826-1CE1-4FDA-E04C-650D65FDC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4" name="Freeform 369">
                <a:extLst>
                  <a:ext uri="{FF2B5EF4-FFF2-40B4-BE49-F238E27FC236}">
                    <a16:creationId xmlns:a16="http://schemas.microsoft.com/office/drawing/2014/main" id="{E12E27F3-38FD-4D1A-992A-8737AD03A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5" name="Freeform 370">
                <a:extLst>
                  <a:ext uri="{FF2B5EF4-FFF2-40B4-BE49-F238E27FC236}">
                    <a16:creationId xmlns:a16="http://schemas.microsoft.com/office/drawing/2014/main" id="{86C7E4CC-2B4B-E24A-A482-7250F3B31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6" name="Freeform 371">
                <a:extLst>
                  <a:ext uri="{FF2B5EF4-FFF2-40B4-BE49-F238E27FC236}">
                    <a16:creationId xmlns:a16="http://schemas.microsoft.com/office/drawing/2014/main" id="{903B1E74-840D-2DE3-C699-2FF21C741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7" name="Freeform 372">
                <a:extLst>
                  <a:ext uri="{FF2B5EF4-FFF2-40B4-BE49-F238E27FC236}">
                    <a16:creationId xmlns:a16="http://schemas.microsoft.com/office/drawing/2014/main" id="{1F51DE89-4EDD-3C60-A74D-9C364855D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8" name="Freeform 373">
                <a:extLst>
                  <a:ext uri="{FF2B5EF4-FFF2-40B4-BE49-F238E27FC236}">
                    <a16:creationId xmlns:a16="http://schemas.microsoft.com/office/drawing/2014/main" id="{B99D9E84-256D-5E00-7186-B7DCC840E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9" name="Freeform 374">
                <a:extLst>
                  <a:ext uri="{FF2B5EF4-FFF2-40B4-BE49-F238E27FC236}">
                    <a16:creationId xmlns:a16="http://schemas.microsoft.com/office/drawing/2014/main" id="{713E4FBC-0118-2CE1-A052-EEE7A403B2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0" name="Freeform 375">
                <a:extLst>
                  <a:ext uri="{FF2B5EF4-FFF2-40B4-BE49-F238E27FC236}">
                    <a16:creationId xmlns:a16="http://schemas.microsoft.com/office/drawing/2014/main" id="{5B03823E-9AF6-D4FC-FF4A-675451F2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1" name="Freeform 376">
                <a:extLst>
                  <a:ext uri="{FF2B5EF4-FFF2-40B4-BE49-F238E27FC236}">
                    <a16:creationId xmlns:a16="http://schemas.microsoft.com/office/drawing/2014/main" id="{538A8C5F-873A-CF20-0FE5-8059EA21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2" name="Freeform 377">
                <a:extLst>
                  <a:ext uri="{FF2B5EF4-FFF2-40B4-BE49-F238E27FC236}">
                    <a16:creationId xmlns:a16="http://schemas.microsoft.com/office/drawing/2014/main" id="{2FC45D51-02E4-9AFD-1918-370F4253DE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3" name="Freeform 378">
                <a:extLst>
                  <a:ext uri="{FF2B5EF4-FFF2-40B4-BE49-F238E27FC236}">
                    <a16:creationId xmlns:a16="http://schemas.microsoft.com/office/drawing/2014/main" id="{040F2B82-79F1-6D1E-5437-FC2D5F1F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4" name="Freeform 379">
                <a:extLst>
                  <a:ext uri="{FF2B5EF4-FFF2-40B4-BE49-F238E27FC236}">
                    <a16:creationId xmlns:a16="http://schemas.microsoft.com/office/drawing/2014/main" id="{5903853A-DD98-E14C-B847-7F5A4DBEF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5" name="Freeform 380">
                <a:extLst>
                  <a:ext uri="{FF2B5EF4-FFF2-40B4-BE49-F238E27FC236}">
                    <a16:creationId xmlns:a16="http://schemas.microsoft.com/office/drawing/2014/main" id="{B70B0196-6C47-B741-4E6C-4C427863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6" name="Freeform 381">
                <a:extLst>
                  <a:ext uri="{FF2B5EF4-FFF2-40B4-BE49-F238E27FC236}">
                    <a16:creationId xmlns:a16="http://schemas.microsoft.com/office/drawing/2014/main" id="{88A56914-9A78-F79E-127D-C5B53904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7" name="Freeform 382">
                <a:extLst>
                  <a:ext uri="{FF2B5EF4-FFF2-40B4-BE49-F238E27FC236}">
                    <a16:creationId xmlns:a16="http://schemas.microsoft.com/office/drawing/2014/main" id="{BC0455B9-2D64-6702-B91A-8DAA4B56F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8" name="Freeform 383">
                <a:extLst>
                  <a:ext uri="{FF2B5EF4-FFF2-40B4-BE49-F238E27FC236}">
                    <a16:creationId xmlns:a16="http://schemas.microsoft.com/office/drawing/2014/main" id="{01FC51E6-0183-2D64-3DBC-0F301C5A1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9" name="Freeform 384">
                <a:extLst>
                  <a:ext uri="{FF2B5EF4-FFF2-40B4-BE49-F238E27FC236}">
                    <a16:creationId xmlns:a16="http://schemas.microsoft.com/office/drawing/2014/main" id="{E27AF5FD-746E-17E3-8464-65CAA6956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0" name="Freeform 385">
                <a:extLst>
                  <a:ext uri="{FF2B5EF4-FFF2-40B4-BE49-F238E27FC236}">
                    <a16:creationId xmlns:a16="http://schemas.microsoft.com/office/drawing/2014/main" id="{6E5CA40B-EFD3-23AA-086B-03C8BF9B7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1" name="Freeform 386">
                <a:extLst>
                  <a:ext uri="{FF2B5EF4-FFF2-40B4-BE49-F238E27FC236}">
                    <a16:creationId xmlns:a16="http://schemas.microsoft.com/office/drawing/2014/main" id="{23FA42EB-A2A3-733A-479F-985CA5F3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2" name="Freeform 387">
                <a:extLst>
                  <a:ext uri="{FF2B5EF4-FFF2-40B4-BE49-F238E27FC236}">
                    <a16:creationId xmlns:a16="http://schemas.microsoft.com/office/drawing/2014/main" id="{A932E451-EF81-6C78-61D1-CE3C366A3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3" name="Freeform 388">
                <a:extLst>
                  <a:ext uri="{FF2B5EF4-FFF2-40B4-BE49-F238E27FC236}">
                    <a16:creationId xmlns:a16="http://schemas.microsoft.com/office/drawing/2014/main" id="{90B1435C-26E6-29BE-EDA6-3B0F3FFEB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4" name="Freeform 389">
                <a:extLst>
                  <a:ext uri="{FF2B5EF4-FFF2-40B4-BE49-F238E27FC236}">
                    <a16:creationId xmlns:a16="http://schemas.microsoft.com/office/drawing/2014/main" id="{44EA69C4-007C-629D-6CE9-696A095D3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5" name="Freeform 390">
                <a:extLst>
                  <a:ext uri="{FF2B5EF4-FFF2-40B4-BE49-F238E27FC236}">
                    <a16:creationId xmlns:a16="http://schemas.microsoft.com/office/drawing/2014/main" id="{F030A766-83BA-4CF2-0647-4285E37B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6" name="Freeform 391">
                <a:extLst>
                  <a:ext uri="{FF2B5EF4-FFF2-40B4-BE49-F238E27FC236}">
                    <a16:creationId xmlns:a16="http://schemas.microsoft.com/office/drawing/2014/main" id="{F2AA59B5-6731-2F0A-4681-D293BD533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7" name="Freeform 392">
                <a:extLst>
                  <a:ext uri="{FF2B5EF4-FFF2-40B4-BE49-F238E27FC236}">
                    <a16:creationId xmlns:a16="http://schemas.microsoft.com/office/drawing/2014/main" id="{3E591DE9-6515-9744-BCB8-28DDA62DA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8" name="Rectangle 393">
                <a:extLst>
                  <a:ext uri="{FF2B5EF4-FFF2-40B4-BE49-F238E27FC236}">
                    <a16:creationId xmlns:a16="http://schemas.microsoft.com/office/drawing/2014/main" id="{A7FC2BC3-9312-AADD-B9D0-9AEC10728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9" name="Freeform 394">
                <a:extLst>
                  <a:ext uri="{FF2B5EF4-FFF2-40B4-BE49-F238E27FC236}">
                    <a16:creationId xmlns:a16="http://schemas.microsoft.com/office/drawing/2014/main" id="{14C3B1E7-B2DD-A00A-61A8-BBA05619A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0" name="Freeform 395">
                <a:extLst>
                  <a:ext uri="{FF2B5EF4-FFF2-40B4-BE49-F238E27FC236}">
                    <a16:creationId xmlns:a16="http://schemas.microsoft.com/office/drawing/2014/main" id="{44182BAB-A43A-469B-C19C-2E477EAE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1" name="Freeform 396">
                <a:extLst>
                  <a:ext uri="{FF2B5EF4-FFF2-40B4-BE49-F238E27FC236}">
                    <a16:creationId xmlns:a16="http://schemas.microsoft.com/office/drawing/2014/main" id="{C0B643FE-C82C-58F2-9CBE-5CE30FE00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2" name="Freeform 397">
                <a:extLst>
                  <a:ext uri="{FF2B5EF4-FFF2-40B4-BE49-F238E27FC236}">
                    <a16:creationId xmlns:a16="http://schemas.microsoft.com/office/drawing/2014/main" id="{77BC47CF-66D2-8378-BF8E-0403FBA3C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3" name="Freeform 398">
                <a:extLst>
                  <a:ext uri="{FF2B5EF4-FFF2-40B4-BE49-F238E27FC236}">
                    <a16:creationId xmlns:a16="http://schemas.microsoft.com/office/drawing/2014/main" id="{305C247C-6586-96C7-E9D9-4FD1D0C4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4" name="Freeform 399">
                <a:extLst>
                  <a:ext uri="{FF2B5EF4-FFF2-40B4-BE49-F238E27FC236}">
                    <a16:creationId xmlns:a16="http://schemas.microsoft.com/office/drawing/2014/main" id="{C216BFD2-0CDF-F1F8-9C79-862A9C83C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5" name="Freeform 400">
                <a:extLst>
                  <a:ext uri="{FF2B5EF4-FFF2-40B4-BE49-F238E27FC236}">
                    <a16:creationId xmlns:a16="http://schemas.microsoft.com/office/drawing/2014/main" id="{DC65A9A6-8653-E161-797A-AECAF8845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eeform 401">
                <a:extLst>
                  <a:ext uri="{FF2B5EF4-FFF2-40B4-BE49-F238E27FC236}">
                    <a16:creationId xmlns:a16="http://schemas.microsoft.com/office/drawing/2014/main" id="{4ACC11CF-E5A9-7347-6D3C-581A6EF79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7" name="Freeform 402">
                <a:extLst>
                  <a:ext uri="{FF2B5EF4-FFF2-40B4-BE49-F238E27FC236}">
                    <a16:creationId xmlns:a16="http://schemas.microsoft.com/office/drawing/2014/main" id="{AF34EA12-221E-EB75-63E5-6E0601E24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8" name="Freeform 403">
                <a:extLst>
                  <a:ext uri="{FF2B5EF4-FFF2-40B4-BE49-F238E27FC236}">
                    <a16:creationId xmlns:a16="http://schemas.microsoft.com/office/drawing/2014/main" id="{384355E1-8B0A-1114-6592-932F27815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9" name="Freeform 404">
                <a:extLst>
                  <a:ext uri="{FF2B5EF4-FFF2-40B4-BE49-F238E27FC236}">
                    <a16:creationId xmlns:a16="http://schemas.microsoft.com/office/drawing/2014/main" id="{B70D6F0C-8B60-019F-16BD-0467E4BAA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0" name="Freeform 405">
                <a:extLst>
                  <a:ext uri="{FF2B5EF4-FFF2-40B4-BE49-F238E27FC236}">
                    <a16:creationId xmlns:a16="http://schemas.microsoft.com/office/drawing/2014/main" id="{23E20212-253A-5224-67DE-F3214C133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1" name="Freeform 406">
                <a:extLst>
                  <a:ext uri="{FF2B5EF4-FFF2-40B4-BE49-F238E27FC236}">
                    <a16:creationId xmlns:a16="http://schemas.microsoft.com/office/drawing/2014/main" id="{A00DF4C1-F0D7-C6E0-87E9-6D338AB1D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57" name="Freeform 408">
              <a:extLst>
                <a:ext uri="{FF2B5EF4-FFF2-40B4-BE49-F238E27FC236}">
                  <a16:creationId xmlns:a16="http://schemas.microsoft.com/office/drawing/2014/main" id="{2BF276B1-11C8-E9F2-37AE-0DFEB36D5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8" name="Freeform 409">
              <a:extLst>
                <a:ext uri="{FF2B5EF4-FFF2-40B4-BE49-F238E27FC236}">
                  <a16:creationId xmlns:a16="http://schemas.microsoft.com/office/drawing/2014/main" id="{99F5536E-036B-C1A1-911B-2F684C6CB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9" name="Freeform 410">
              <a:extLst>
                <a:ext uri="{FF2B5EF4-FFF2-40B4-BE49-F238E27FC236}">
                  <a16:creationId xmlns:a16="http://schemas.microsoft.com/office/drawing/2014/main" id="{30EABE72-DA16-AB53-A89F-96C2AFA8E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0" name="Freeform 411">
              <a:extLst>
                <a:ext uri="{FF2B5EF4-FFF2-40B4-BE49-F238E27FC236}">
                  <a16:creationId xmlns:a16="http://schemas.microsoft.com/office/drawing/2014/main" id="{56C9A820-CF81-E2C4-4A7D-EA60BBD4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1" name="Freeform 412">
              <a:extLst>
                <a:ext uri="{FF2B5EF4-FFF2-40B4-BE49-F238E27FC236}">
                  <a16:creationId xmlns:a16="http://schemas.microsoft.com/office/drawing/2014/main" id="{065EB392-9FEC-33D3-3E06-0DA39D6B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2" name="Freeform 413">
              <a:extLst>
                <a:ext uri="{FF2B5EF4-FFF2-40B4-BE49-F238E27FC236}">
                  <a16:creationId xmlns:a16="http://schemas.microsoft.com/office/drawing/2014/main" id="{5D3231F9-E963-BA1F-022B-115882CE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3" name="Freeform 414">
              <a:extLst>
                <a:ext uri="{FF2B5EF4-FFF2-40B4-BE49-F238E27FC236}">
                  <a16:creationId xmlns:a16="http://schemas.microsoft.com/office/drawing/2014/main" id="{2634E767-9F29-8E7D-19B7-0CC2A3F89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4" name="Freeform 415">
              <a:extLst>
                <a:ext uri="{FF2B5EF4-FFF2-40B4-BE49-F238E27FC236}">
                  <a16:creationId xmlns:a16="http://schemas.microsoft.com/office/drawing/2014/main" id="{21A76321-B530-7E44-23EA-B7830C69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5" name="Freeform 416">
              <a:extLst>
                <a:ext uri="{FF2B5EF4-FFF2-40B4-BE49-F238E27FC236}">
                  <a16:creationId xmlns:a16="http://schemas.microsoft.com/office/drawing/2014/main" id="{B9E3FF2B-0CE7-49FB-3DF9-08A71B43E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6" name="Freeform 417">
              <a:extLst>
                <a:ext uri="{FF2B5EF4-FFF2-40B4-BE49-F238E27FC236}">
                  <a16:creationId xmlns:a16="http://schemas.microsoft.com/office/drawing/2014/main" id="{F96AC916-3418-81DB-9253-9C21331C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7" name="Freeform 418">
              <a:extLst>
                <a:ext uri="{FF2B5EF4-FFF2-40B4-BE49-F238E27FC236}">
                  <a16:creationId xmlns:a16="http://schemas.microsoft.com/office/drawing/2014/main" id="{066EDBDB-6277-8C33-7EA6-DEDCB3778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8" name="Freeform 419">
              <a:extLst>
                <a:ext uri="{FF2B5EF4-FFF2-40B4-BE49-F238E27FC236}">
                  <a16:creationId xmlns:a16="http://schemas.microsoft.com/office/drawing/2014/main" id="{CE50F60C-2DA3-DD31-A448-63616F12C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9" name="Freeform 420">
              <a:extLst>
                <a:ext uri="{FF2B5EF4-FFF2-40B4-BE49-F238E27FC236}">
                  <a16:creationId xmlns:a16="http://schemas.microsoft.com/office/drawing/2014/main" id="{45B6FEFB-F5AD-C895-0584-9BC2FA54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0" name="Freeform 421">
              <a:extLst>
                <a:ext uri="{FF2B5EF4-FFF2-40B4-BE49-F238E27FC236}">
                  <a16:creationId xmlns:a16="http://schemas.microsoft.com/office/drawing/2014/main" id="{E69CA0EA-3FDC-B680-C616-56E63FF8F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1" name="Freeform 422">
              <a:extLst>
                <a:ext uri="{FF2B5EF4-FFF2-40B4-BE49-F238E27FC236}">
                  <a16:creationId xmlns:a16="http://schemas.microsoft.com/office/drawing/2014/main" id="{94C58477-1205-E4F3-400A-75C499B0D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2" name="Freeform 423">
              <a:extLst>
                <a:ext uri="{FF2B5EF4-FFF2-40B4-BE49-F238E27FC236}">
                  <a16:creationId xmlns:a16="http://schemas.microsoft.com/office/drawing/2014/main" id="{6126BC61-4932-9F68-E976-293D74024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3" name="Freeform 424">
              <a:extLst>
                <a:ext uri="{FF2B5EF4-FFF2-40B4-BE49-F238E27FC236}">
                  <a16:creationId xmlns:a16="http://schemas.microsoft.com/office/drawing/2014/main" id="{8610675F-6985-7661-727A-1A1025E8E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4" name="Freeform 425">
              <a:extLst>
                <a:ext uri="{FF2B5EF4-FFF2-40B4-BE49-F238E27FC236}">
                  <a16:creationId xmlns:a16="http://schemas.microsoft.com/office/drawing/2014/main" id="{C9B329FD-1970-5CD6-B187-6DC7B6C82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5" name="Freeform 426">
              <a:extLst>
                <a:ext uri="{FF2B5EF4-FFF2-40B4-BE49-F238E27FC236}">
                  <a16:creationId xmlns:a16="http://schemas.microsoft.com/office/drawing/2014/main" id="{FC642E18-4C02-3AFB-9D17-0D7B3C751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Freeform 427">
              <a:extLst>
                <a:ext uri="{FF2B5EF4-FFF2-40B4-BE49-F238E27FC236}">
                  <a16:creationId xmlns:a16="http://schemas.microsoft.com/office/drawing/2014/main" id="{33192133-18DF-44BD-709D-EF96B9EB7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7" name="Freeform 428">
              <a:extLst>
                <a:ext uri="{FF2B5EF4-FFF2-40B4-BE49-F238E27FC236}">
                  <a16:creationId xmlns:a16="http://schemas.microsoft.com/office/drawing/2014/main" id="{655FD52A-9BD5-390F-695D-265D4E04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Freeform 429">
              <a:extLst>
                <a:ext uri="{FF2B5EF4-FFF2-40B4-BE49-F238E27FC236}">
                  <a16:creationId xmlns:a16="http://schemas.microsoft.com/office/drawing/2014/main" id="{8CD9D46D-2EA9-49FA-C720-79F877C64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9" name="Freeform 430">
              <a:extLst>
                <a:ext uri="{FF2B5EF4-FFF2-40B4-BE49-F238E27FC236}">
                  <a16:creationId xmlns:a16="http://schemas.microsoft.com/office/drawing/2014/main" id="{D92D92F9-4E79-700A-9802-A347741C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Freeform 431">
              <a:extLst>
                <a:ext uri="{FF2B5EF4-FFF2-40B4-BE49-F238E27FC236}">
                  <a16:creationId xmlns:a16="http://schemas.microsoft.com/office/drawing/2014/main" id="{F1128D28-4011-3F46-CA87-8E209F97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1" name="Freeform 432">
              <a:extLst>
                <a:ext uri="{FF2B5EF4-FFF2-40B4-BE49-F238E27FC236}">
                  <a16:creationId xmlns:a16="http://schemas.microsoft.com/office/drawing/2014/main" id="{1C46A2FB-1C6D-0EC6-6503-C2C7FFF9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Freeform 433">
              <a:extLst>
                <a:ext uri="{FF2B5EF4-FFF2-40B4-BE49-F238E27FC236}">
                  <a16:creationId xmlns:a16="http://schemas.microsoft.com/office/drawing/2014/main" id="{A3F30014-1B41-988F-5EA4-2E3B71613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3" name="Freeform 434">
              <a:extLst>
                <a:ext uri="{FF2B5EF4-FFF2-40B4-BE49-F238E27FC236}">
                  <a16:creationId xmlns:a16="http://schemas.microsoft.com/office/drawing/2014/main" id="{B66DFFFB-4CE0-073C-8E93-E33DF047F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Freeform 435">
              <a:extLst>
                <a:ext uri="{FF2B5EF4-FFF2-40B4-BE49-F238E27FC236}">
                  <a16:creationId xmlns:a16="http://schemas.microsoft.com/office/drawing/2014/main" id="{A96D6E1F-25B3-64ED-50C6-25E432EA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5" name="Freeform 436">
              <a:extLst>
                <a:ext uri="{FF2B5EF4-FFF2-40B4-BE49-F238E27FC236}">
                  <a16:creationId xmlns:a16="http://schemas.microsoft.com/office/drawing/2014/main" id="{642C4A09-260F-7167-3DB3-DDA012E3D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Freeform 437">
              <a:extLst>
                <a:ext uri="{FF2B5EF4-FFF2-40B4-BE49-F238E27FC236}">
                  <a16:creationId xmlns:a16="http://schemas.microsoft.com/office/drawing/2014/main" id="{F2A611CA-38FC-AF08-F4DE-589758B9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7" name="Freeform 438">
              <a:extLst>
                <a:ext uri="{FF2B5EF4-FFF2-40B4-BE49-F238E27FC236}">
                  <a16:creationId xmlns:a16="http://schemas.microsoft.com/office/drawing/2014/main" id="{C26003C3-B9AF-6CF6-6A25-86DD8C76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Freeform 439">
              <a:extLst>
                <a:ext uri="{FF2B5EF4-FFF2-40B4-BE49-F238E27FC236}">
                  <a16:creationId xmlns:a16="http://schemas.microsoft.com/office/drawing/2014/main" id="{C5749886-FF93-2F43-C5CE-2765AAA55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9" name="Freeform 440">
              <a:extLst>
                <a:ext uri="{FF2B5EF4-FFF2-40B4-BE49-F238E27FC236}">
                  <a16:creationId xmlns:a16="http://schemas.microsoft.com/office/drawing/2014/main" id="{CAE6F6CF-7A2A-76B6-2512-38E351C7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Freeform 441">
              <a:extLst>
                <a:ext uri="{FF2B5EF4-FFF2-40B4-BE49-F238E27FC236}">
                  <a16:creationId xmlns:a16="http://schemas.microsoft.com/office/drawing/2014/main" id="{36463887-7F9A-A015-5309-4608C58AA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1" name="Freeform 442">
              <a:extLst>
                <a:ext uri="{FF2B5EF4-FFF2-40B4-BE49-F238E27FC236}">
                  <a16:creationId xmlns:a16="http://schemas.microsoft.com/office/drawing/2014/main" id="{06C7D865-47A7-0092-5DF6-B0B2A919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Freeform 443">
              <a:extLst>
                <a:ext uri="{FF2B5EF4-FFF2-40B4-BE49-F238E27FC236}">
                  <a16:creationId xmlns:a16="http://schemas.microsoft.com/office/drawing/2014/main" id="{0DD703B3-E518-7D7A-FD79-6AED0FD2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3" name="Freeform 444">
              <a:extLst>
                <a:ext uri="{FF2B5EF4-FFF2-40B4-BE49-F238E27FC236}">
                  <a16:creationId xmlns:a16="http://schemas.microsoft.com/office/drawing/2014/main" id="{809DA8D6-F8F1-35C2-4362-DCFA0B097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Freeform 445">
              <a:extLst>
                <a:ext uri="{FF2B5EF4-FFF2-40B4-BE49-F238E27FC236}">
                  <a16:creationId xmlns:a16="http://schemas.microsoft.com/office/drawing/2014/main" id="{99B3EC7B-CDDB-A6F8-69B3-962874D4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5" name="Freeform 446">
              <a:extLst>
                <a:ext uri="{FF2B5EF4-FFF2-40B4-BE49-F238E27FC236}">
                  <a16:creationId xmlns:a16="http://schemas.microsoft.com/office/drawing/2014/main" id="{107AF905-DB05-DB41-BF81-146F23ED3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Freeform 447">
              <a:extLst>
                <a:ext uri="{FF2B5EF4-FFF2-40B4-BE49-F238E27FC236}">
                  <a16:creationId xmlns:a16="http://schemas.microsoft.com/office/drawing/2014/main" id="{A22199AD-3B21-7618-6D04-5691109E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7" name="Freeform 448">
              <a:extLst>
                <a:ext uri="{FF2B5EF4-FFF2-40B4-BE49-F238E27FC236}">
                  <a16:creationId xmlns:a16="http://schemas.microsoft.com/office/drawing/2014/main" id="{702924E5-9FEF-1C39-1FAC-6F433ECB7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Freeform 449">
              <a:extLst>
                <a:ext uri="{FF2B5EF4-FFF2-40B4-BE49-F238E27FC236}">
                  <a16:creationId xmlns:a16="http://schemas.microsoft.com/office/drawing/2014/main" id="{4E67244B-C088-93EB-65A5-D9D4728B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9" name="Freeform 450">
              <a:extLst>
                <a:ext uri="{FF2B5EF4-FFF2-40B4-BE49-F238E27FC236}">
                  <a16:creationId xmlns:a16="http://schemas.microsoft.com/office/drawing/2014/main" id="{2912DA04-CF90-1DE5-FFF7-BF3CD5A98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Freeform 451">
              <a:extLst>
                <a:ext uri="{FF2B5EF4-FFF2-40B4-BE49-F238E27FC236}">
                  <a16:creationId xmlns:a16="http://schemas.microsoft.com/office/drawing/2014/main" id="{4552CF60-3FA5-0B06-242E-C1C6E302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1" name="Freeform 452">
              <a:extLst>
                <a:ext uri="{FF2B5EF4-FFF2-40B4-BE49-F238E27FC236}">
                  <a16:creationId xmlns:a16="http://schemas.microsoft.com/office/drawing/2014/main" id="{ACD9AABA-9134-F46C-5830-F81AFDF0E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Freeform 453">
              <a:extLst>
                <a:ext uri="{FF2B5EF4-FFF2-40B4-BE49-F238E27FC236}">
                  <a16:creationId xmlns:a16="http://schemas.microsoft.com/office/drawing/2014/main" id="{869DF03A-C4DE-95A1-C55E-F0675484F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3" name="Freeform 454">
              <a:extLst>
                <a:ext uri="{FF2B5EF4-FFF2-40B4-BE49-F238E27FC236}">
                  <a16:creationId xmlns:a16="http://schemas.microsoft.com/office/drawing/2014/main" id="{9A1FA768-1070-A1B3-B398-097619E5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Freeform 455">
              <a:extLst>
                <a:ext uri="{FF2B5EF4-FFF2-40B4-BE49-F238E27FC236}">
                  <a16:creationId xmlns:a16="http://schemas.microsoft.com/office/drawing/2014/main" id="{241CA27A-83C0-58F8-57E6-18160630D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5" name="Freeform 456">
              <a:extLst>
                <a:ext uri="{FF2B5EF4-FFF2-40B4-BE49-F238E27FC236}">
                  <a16:creationId xmlns:a16="http://schemas.microsoft.com/office/drawing/2014/main" id="{F251F164-1760-CD5B-0B61-470D6969A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Freeform 457">
              <a:extLst>
                <a:ext uri="{FF2B5EF4-FFF2-40B4-BE49-F238E27FC236}">
                  <a16:creationId xmlns:a16="http://schemas.microsoft.com/office/drawing/2014/main" id="{4AD238D6-BC69-3A66-55AB-85D667C22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7" name="Freeform 458">
              <a:extLst>
                <a:ext uri="{FF2B5EF4-FFF2-40B4-BE49-F238E27FC236}">
                  <a16:creationId xmlns:a16="http://schemas.microsoft.com/office/drawing/2014/main" id="{1F34E490-55A1-A719-3ABC-0C7BE69DE8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Freeform 459">
              <a:extLst>
                <a:ext uri="{FF2B5EF4-FFF2-40B4-BE49-F238E27FC236}">
                  <a16:creationId xmlns:a16="http://schemas.microsoft.com/office/drawing/2014/main" id="{6BA0940B-D95A-CE52-79A3-193CBA59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9" name="Freeform 460">
              <a:extLst>
                <a:ext uri="{FF2B5EF4-FFF2-40B4-BE49-F238E27FC236}">
                  <a16:creationId xmlns:a16="http://schemas.microsoft.com/office/drawing/2014/main" id="{FE4A9B8B-FA3B-2572-087D-B7C5C3E9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Freeform 461">
              <a:extLst>
                <a:ext uri="{FF2B5EF4-FFF2-40B4-BE49-F238E27FC236}">
                  <a16:creationId xmlns:a16="http://schemas.microsoft.com/office/drawing/2014/main" id="{13445DF5-7E8C-11A3-3F95-992D2501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1" name="Freeform 462">
              <a:extLst>
                <a:ext uri="{FF2B5EF4-FFF2-40B4-BE49-F238E27FC236}">
                  <a16:creationId xmlns:a16="http://schemas.microsoft.com/office/drawing/2014/main" id="{832B6D8E-6425-9075-75B9-E5DCAF5D5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Freeform 463">
              <a:extLst>
                <a:ext uri="{FF2B5EF4-FFF2-40B4-BE49-F238E27FC236}">
                  <a16:creationId xmlns:a16="http://schemas.microsoft.com/office/drawing/2014/main" id="{459E80EB-5FB0-5B7E-AF9B-1F324807A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3" name="Freeform 464">
              <a:extLst>
                <a:ext uri="{FF2B5EF4-FFF2-40B4-BE49-F238E27FC236}">
                  <a16:creationId xmlns:a16="http://schemas.microsoft.com/office/drawing/2014/main" id="{D90C8775-0EBE-0BAE-DE45-661542A1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Freeform 465">
              <a:extLst>
                <a:ext uri="{FF2B5EF4-FFF2-40B4-BE49-F238E27FC236}">
                  <a16:creationId xmlns:a16="http://schemas.microsoft.com/office/drawing/2014/main" id="{311D1656-F493-45DF-213F-6DB87F2F0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5" name="Freeform 466">
              <a:extLst>
                <a:ext uri="{FF2B5EF4-FFF2-40B4-BE49-F238E27FC236}">
                  <a16:creationId xmlns:a16="http://schemas.microsoft.com/office/drawing/2014/main" id="{BC0DF599-2F55-6293-4D8B-03A6A1D5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Freeform 467">
              <a:extLst>
                <a:ext uri="{FF2B5EF4-FFF2-40B4-BE49-F238E27FC236}">
                  <a16:creationId xmlns:a16="http://schemas.microsoft.com/office/drawing/2014/main" id="{BA2868DB-183C-7A82-0D40-88CE5BF61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7" name="Freeform 468">
              <a:extLst>
                <a:ext uri="{FF2B5EF4-FFF2-40B4-BE49-F238E27FC236}">
                  <a16:creationId xmlns:a16="http://schemas.microsoft.com/office/drawing/2014/main" id="{87E27159-9EF0-8357-3350-DAB776E1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Freeform 469">
              <a:extLst>
                <a:ext uri="{FF2B5EF4-FFF2-40B4-BE49-F238E27FC236}">
                  <a16:creationId xmlns:a16="http://schemas.microsoft.com/office/drawing/2014/main" id="{E45BD0E6-7172-FEFA-5F25-E7E7C4C8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02" name="Group 901">
            <a:extLst>
              <a:ext uri="{FF2B5EF4-FFF2-40B4-BE49-F238E27FC236}">
                <a16:creationId xmlns:a16="http://schemas.microsoft.com/office/drawing/2014/main" id="{A1E96959-1291-2B5C-78D9-0ABB29F6E703}"/>
              </a:ext>
            </a:extLst>
          </p:cNvPr>
          <p:cNvGrpSpPr/>
          <p:nvPr/>
        </p:nvGrpSpPr>
        <p:grpSpPr>
          <a:xfrm>
            <a:off x="5271664" y="4113536"/>
            <a:ext cx="2998570" cy="36168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903" name="Group 902">
              <a:extLst>
                <a:ext uri="{FF2B5EF4-FFF2-40B4-BE49-F238E27FC236}">
                  <a16:creationId xmlns:a16="http://schemas.microsoft.com/office/drawing/2014/main" id="{6D2AD546-EC23-B6AE-C8A0-8F38BB91A7A5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966" name="Freeform 324">
                <a:extLst>
                  <a:ext uri="{FF2B5EF4-FFF2-40B4-BE49-F238E27FC236}">
                    <a16:creationId xmlns:a16="http://schemas.microsoft.com/office/drawing/2014/main" id="{37C0B204-1936-697A-BAC5-7C8CE8EFA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7" name="Freeform 325">
                <a:extLst>
                  <a:ext uri="{FF2B5EF4-FFF2-40B4-BE49-F238E27FC236}">
                    <a16:creationId xmlns:a16="http://schemas.microsoft.com/office/drawing/2014/main" id="{2C98D570-7B86-EFCF-58EB-82430EF21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8" name="Freeform 326">
                <a:extLst>
                  <a:ext uri="{FF2B5EF4-FFF2-40B4-BE49-F238E27FC236}">
                    <a16:creationId xmlns:a16="http://schemas.microsoft.com/office/drawing/2014/main" id="{2A290D53-8D98-738E-3E20-40A294E62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9" name="Freeform 327">
                <a:extLst>
                  <a:ext uri="{FF2B5EF4-FFF2-40B4-BE49-F238E27FC236}">
                    <a16:creationId xmlns:a16="http://schemas.microsoft.com/office/drawing/2014/main" id="{3824377F-5D0E-7FA6-7AEF-426ED89A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0" name="Freeform 328">
                <a:extLst>
                  <a:ext uri="{FF2B5EF4-FFF2-40B4-BE49-F238E27FC236}">
                    <a16:creationId xmlns:a16="http://schemas.microsoft.com/office/drawing/2014/main" id="{A7047B30-24C8-CE76-14EC-AC4131EFD4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1" name="Freeform 329">
                <a:extLst>
                  <a:ext uri="{FF2B5EF4-FFF2-40B4-BE49-F238E27FC236}">
                    <a16:creationId xmlns:a16="http://schemas.microsoft.com/office/drawing/2014/main" id="{C65393F6-B796-DC37-2216-74A342B9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2" name="Freeform 330">
                <a:extLst>
                  <a:ext uri="{FF2B5EF4-FFF2-40B4-BE49-F238E27FC236}">
                    <a16:creationId xmlns:a16="http://schemas.microsoft.com/office/drawing/2014/main" id="{D38086F9-AB0D-A6B0-829D-2D8E22CCF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3" name="Freeform 331">
                <a:extLst>
                  <a:ext uri="{FF2B5EF4-FFF2-40B4-BE49-F238E27FC236}">
                    <a16:creationId xmlns:a16="http://schemas.microsoft.com/office/drawing/2014/main" id="{10CA11D5-E232-66EA-C217-7D9531D6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4" name="Freeform 332">
                <a:extLst>
                  <a:ext uri="{FF2B5EF4-FFF2-40B4-BE49-F238E27FC236}">
                    <a16:creationId xmlns:a16="http://schemas.microsoft.com/office/drawing/2014/main" id="{FBCA14E3-DEC5-0BCA-A2A0-0A05921C9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5" name="Freeform 333">
                <a:extLst>
                  <a:ext uri="{FF2B5EF4-FFF2-40B4-BE49-F238E27FC236}">
                    <a16:creationId xmlns:a16="http://schemas.microsoft.com/office/drawing/2014/main" id="{CA3FF07F-B902-01DC-768B-827C8B976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6" name="Freeform 334">
                <a:extLst>
                  <a:ext uri="{FF2B5EF4-FFF2-40B4-BE49-F238E27FC236}">
                    <a16:creationId xmlns:a16="http://schemas.microsoft.com/office/drawing/2014/main" id="{4493BFC0-5257-246F-AAAE-38CD5E1BC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7" name="Freeform 335">
                <a:extLst>
                  <a:ext uri="{FF2B5EF4-FFF2-40B4-BE49-F238E27FC236}">
                    <a16:creationId xmlns:a16="http://schemas.microsoft.com/office/drawing/2014/main" id="{B19C2A0E-1465-342C-E190-B5E17710F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8" name="Freeform 336">
                <a:extLst>
                  <a:ext uri="{FF2B5EF4-FFF2-40B4-BE49-F238E27FC236}">
                    <a16:creationId xmlns:a16="http://schemas.microsoft.com/office/drawing/2014/main" id="{711EA113-6469-A1F2-0F10-442F0C7B7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9" name="Freeform 337">
                <a:extLst>
                  <a:ext uri="{FF2B5EF4-FFF2-40B4-BE49-F238E27FC236}">
                    <a16:creationId xmlns:a16="http://schemas.microsoft.com/office/drawing/2014/main" id="{8F3A76AF-24F7-0211-08E8-5B2671CB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0" name="Freeform 338">
                <a:extLst>
                  <a:ext uri="{FF2B5EF4-FFF2-40B4-BE49-F238E27FC236}">
                    <a16:creationId xmlns:a16="http://schemas.microsoft.com/office/drawing/2014/main" id="{EB48E9DD-EF09-9214-E5FF-0192F0ECE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1" name="Freeform 339">
                <a:extLst>
                  <a:ext uri="{FF2B5EF4-FFF2-40B4-BE49-F238E27FC236}">
                    <a16:creationId xmlns:a16="http://schemas.microsoft.com/office/drawing/2014/main" id="{D8767DD4-8589-BAAE-8570-CB743AA15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2" name="Freeform 340">
                <a:extLst>
                  <a:ext uri="{FF2B5EF4-FFF2-40B4-BE49-F238E27FC236}">
                    <a16:creationId xmlns:a16="http://schemas.microsoft.com/office/drawing/2014/main" id="{ECEB3F10-E7E8-A6A2-84D2-91125DA80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3" name="Freeform 341">
                <a:extLst>
                  <a:ext uri="{FF2B5EF4-FFF2-40B4-BE49-F238E27FC236}">
                    <a16:creationId xmlns:a16="http://schemas.microsoft.com/office/drawing/2014/main" id="{4FC70BC7-6E64-E0B9-F1E8-9A81D8E8B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4" name="Freeform 342">
                <a:extLst>
                  <a:ext uri="{FF2B5EF4-FFF2-40B4-BE49-F238E27FC236}">
                    <a16:creationId xmlns:a16="http://schemas.microsoft.com/office/drawing/2014/main" id="{114608D2-7C50-DBB0-89E2-7A3E8596C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5" name="Freeform 343">
                <a:extLst>
                  <a:ext uri="{FF2B5EF4-FFF2-40B4-BE49-F238E27FC236}">
                    <a16:creationId xmlns:a16="http://schemas.microsoft.com/office/drawing/2014/main" id="{0055795A-033F-CA8C-132A-44ABF6A40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6" name="Freeform 344">
                <a:extLst>
                  <a:ext uri="{FF2B5EF4-FFF2-40B4-BE49-F238E27FC236}">
                    <a16:creationId xmlns:a16="http://schemas.microsoft.com/office/drawing/2014/main" id="{FF814E0D-861A-8BA7-E0A2-C89490707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7" name="Freeform 345">
                <a:extLst>
                  <a:ext uri="{FF2B5EF4-FFF2-40B4-BE49-F238E27FC236}">
                    <a16:creationId xmlns:a16="http://schemas.microsoft.com/office/drawing/2014/main" id="{8DF5A09C-B6C7-CC5F-A1E9-FB855BDD1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8" name="Freeform 346">
                <a:extLst>
                  <a:ext uri="{FF2B5EF4-FFF2-40B4-BE49-F238E27FC236}">
                    <a16:creationId xmlns:a16="http://schemas.microsoft.com/office/drawing/2014/main" id="{6A030488-A728-BCDF-4B70-E706C07AE7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9" name="Freeform 347">
                <a:extLst>
                  <a:ext uri="{FF2B5EF4-FFF2-40B4-BE49-F238E27FC236}">
                    <a16:creationId xmlns:a16="http://schemas.microsoft.com/office/drawing/2014/main" id="{5B35229B-F510-1AD7-1D02-CAE73E68C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0" name="Freeform 348">
                <a:extLst>
                  <a:ext uri="{FF2B5EF4-FFF2-40B4-BE49-F238E27FC236}">
                    <a16:creationId xmlns:a16="http://schemas.microsoft.com/office/drawing/2014/main" id="{80D1BDE9-F949-9332-8C78-2A5E634EB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1" name="Freeform 349">
                <a:extLst>
                  <a:ext uri="{FF2B5EF4-FFF2-40B4-BE49-F238E27FC236}">
                    <a16:creationId xmlns:a16="http://schemas.microsoft.com/office/drawing/2014/main" id="{5777FE05-F2F5-8491-5BCD-88954FD93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2" name="Freeform 350">
                <a:extLst>
                  <a:ext uri="{FF2B5EF4-FFF2-40B4-BE49-F238E27FC236}">
                    <a16:creationId xmlns:a16="http://schemas.microsoft.com/office/drawing/2014/main" id="{C4163D1F-3BA5-0ABF-494A-D149624DA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3" name="Freeform 351">
                <a:extLst>
                  <a:ext uri="{FF2B5EF4-FFF2-40B4-BE49-F238E27FC236}">
                    <a16:creationId xmlns:a16="http://schemas.microsoft.com/office/drawing/2014/main" id="{A5FA0556-4F0C-7271-C3DA-7B34A4779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4" name="Freeform 352">
                <a:extLst>
                  <a:ext uri="{FF2B5EF4-FFF2-40B4-BE49-F238E27FC236}">
                    <a16:creationId xmlns:a16="http://schemas.microsoft.com/office/drawing/2014/main" id="{7A12DC8B-BA23-850C-66A1-414D9C9FD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5" name="Freeform 353">
                <a:extLst>
                  <a:ext uri="{FF2B5EF4-FFF2-40B4-BE49-F238E27FC236}">
                    <a16:creationId xmlns:a16="http://schemas.microsoft.com/office/drawing/2014/main" id="{976D29AD-96CA-78E1-A211-29CE5F8FA0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6" name="Freeform 354">
                <a:extLst>
                  <a:ext uri="{FF2B5EF4-FFF2-40B4-BE49-F238E27FC236}">
                    <a16:creationId xmlns:a16="http://schemas.microsoft.com/office/drawing/2014/main" id="{5B4EDA9F-EF36-1B91-380C-0C6506C90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7" name="Freeform 355">
                <a:extLst>
                  <a:ext uri="{FF2B5EF4-FFF2-40B4-BE49-F238E27FC236}">
                    <a16:creationId xmlns:a16="http://schemas.microsoft.com/office/drawing/2014/main" id="{79DE54CD-2CBE-2CE3-9DA9-FF2B3B2BF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8" name="Freeform 356">
                <a:extLst>
                  <a:ext uri="{FF2B5EF4-FFF2-40B4-BE49-F238E27FC236}">
                    <a16:creationId xmlns:a16="http://schemas.microsoft.com/office/drawing/2014/main" id="{0499CE75-5DE5-A554-CFDF-F7AAB63C0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9" name="Freeform 357">
                <a:extLst>
                  <a:ext uri="{FF2B5EF4-FFF2-40B4-BE49-F238E27FC236}">
                    <a16:creationId xmlns:a16="http://schemas.microsoft.com/office/drawing/2014/main" id="{1567BD5D-A30C-E5E8-BB1C-E964B163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0" name="Freeform 358">
                <a:extLst>
                  <a:ext uri="{FF2B5EF4-FFF2-40B4-BE49-F238E27FC236}">
                    <a16:creationId xmlns:a16="http://schemas.microsoft.com/office/drawing/2014/main" id="{EAE3ABCF-2579-27E4-C060-F48330818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1" name="Freeform 359">
                <a:extLst>
                  <a:ext uri="{FF2B5EF4-FFF2-40B4-BE49-F238E27FC236}">
                    <a16:creationId xmlns:a16="http://schemas.microsoft.com/office/drawing/2014/main" id="{D79095C7-6675-B0B4-9CB8-7E0A69921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2" name="Freeform 360">
                <a:extLst>
                  <a:ext uri="{FF2B5EF4-FFF2-40B4-BE49-F238E27FC236}">
                    <a16:creationId xmlns:a16="http://schemas.microsoft.com/office/drawing/2014/main" id="{8761ED12-D57A-1D04-4665-3AC2BEFAF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3" name="Freeform 361">
                <a:extLst>
                  <a:ext uri="{FF2B5EF4-FFF2-40B4-BE49-F238E27FC236}">
                    <a16:creationId xmlns:a16="http://schemas.microsoft.com/office/drawing/2014/main" id="{9A83429D-5883-E79E-5C76-2603F9D45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4" name="Freeform 362">
                <a:extLst>
                  <a:ext uri="{FF2B5EF4-FFF2-40B4-BE49-F238E27FC236}">
                    <a16:creationId xmlns:a16="http://schemas.microsoft.com/office/drawing/2014/main" id="{91A310CD-37F4-E615-0173-AF25813A0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5" name="Freeform 363">
                <a:extLst>
                  <a:ext uri="{FF2B5EF4-FFF2-40B4-BE49-F238E27FC236}">
                    <a16:creationId xmlns:a16="http://schemas.microsoft.com/office/drawing/2014/main" id="{AAFA618E-C7BC-DEEE-1435-98C842CD7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6" name="Freeform 364">
                <a:extLst>
                  <a:ext uri="{FF2B5EF4-FFF2-40B4-BE49-F238E27FC236}">
                    <a16:creationId xmlns:a16="http://schemas.microsoft.com/office/drawing/2014/main" id="{ABEB0197-67F2-4592-6699-1861AFE4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7" name="Freeform 365">
                <a:extLst>
                  <a:ext uri="{FF2B5EF4-FFF2-40B4-BE49-F238E27FC236}">
                    <a16:creationId xmlns:a16="http://schemas.microsoft.com/office/drawing/2014/main" id="{D2467B3B-3833-1C07-63F3-0EB5F6F3F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8" name="Freeform 366">
                <a:extLst>
                  <a:ext uri="{FF2B5EF4-FFF2-40B4-BE49-F238E27FC236}">
                    <a16:creationId xmlns:a16="http://schemas.microsoft.com/office/drawing/2014/main" id="{A38CA981-888C-25FE-105A-33DCC566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9" name="Freeform 367">
                <a:extLst>
                  <a:ext uri="{FF2B5EF4-FFF2-40B4-BE49-F238E27FC236}">
                    <a16:creationId xmlns:a16="http://schemas.microsoft.com/office/drawing/2014/main" id="{1A758129-0214-FCB6-6038-94065E28D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0" name="Freeform 368">
                <a:extLst>
                  <a:ext uri="{FF2B5EF4-FFF2-40B4-BE49-F238E27FC236}">
                    <a16:creationId xmlns:a16="http://schemas.microsoft.com/office/drawing/2014/main" id="{F4D4666E-747B-D695-51F9-A6D12603B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1" name="Freeform 369">
                <a:extLst>
                  <a:ext uri="{FF2B5EF4-FFF2-40B4-BE49-F238E27FC236}">
                    <a16:creationId xmlns:a16="http://schemas.microsoft.com/office/drawing/2014/main" id="{425D8197-3E3C-A915-AEEF-7688D3D88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2" name="Freeform 370">
                <a:extLst>
                  <a:ext uri="{FF2B5EF4-FFF2-40B4-BE49-F238E27FC236}">
                    <a16:creationId xmlns:a16="http://schemas.microsoft.com/office/drawing/2014/main" id="{E556A55D-20A0-10C5-9E1D-686FA0A5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3" name="Freeform 371">
                <a:extLst>
                  <a:ext uri="{FF2B5EF4-FFF2-40B4-BE49-F238E27FC236}">
                    <a16:creationId xmlns:a16="http://schemas.microsoft.com/office/drawing/2014/main" id="{FEF35488-E258-AD26-7F7F-5F8CFCC39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4" name="Freeform 372">
                <a:extLst>
                  <a:ext uri="{FF2B5EF4-FFF2-40B4-BE49-F238E27FC236}">
                    <a16:creationId xmlns:a16="http://schemas.microsoft.com/office/drawing/2014/main" id="{349538DE-FD65-99D1-F052-FC9F662BA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5" name="Freeform 373">
                <a:extLst>
                  <a:ext uri="{FF2B5EF4-FFF2-40B4-BE49-F238E27FC236}">
                    <a16:creationId xmlns:a16="http://schemas.microsoft.com/office/drawing/2014/main" id="{0818F43F-EB27-963B-1D3D-2D5AB93C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6" name="Freeform 374">
                <a:extLst>
                  <a:ext uri="{FF2B5EF4-FFF2-40B4-BE49-F238E27FC236}">
                    <a16:creationId xmlns:a16="http://schemas.microsoft.com/office/drawing/2014/main" id="{303CD2A2-6C60-A1E6-1953-794370D38B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7" name="Freeform 375">
                <a:extLst>
                  <a:ext uri="{FF2B5EF4-FFF2-40B4-BE49-F238E27FC236}">
                    <a16:creationId xmlns:a16="http://schemas.microsoft.com/office/drawing/2014/main" id="{48580A92-A147-A1AE-292A-DBDBE8FA5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8" name="Freeform 376">
                <a:extLst>
                  <a:ext uri="{FF2B5EF4-FFF2-40B4-BE49-F238E27FC236}">
                    <a16:creationId xmlns:a16="http://schemas.microsoft.com/office/drawing/2014/main" id="{BFC164A0-312E-A929-925B-229762CB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9" name="Freeform 377">
                <a:extLst>
                  <a:ext uri="{FF2B5EF4-FFF2-40B4-BE49-F238E27FC236}">
                    <a16:creationId xmlns:a16="http://schemas.microsoft.com/office/drawing/2014/main" id="{4B0D7440-A6DC-57E7-43AD-839073A20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0" name="Freeform 378">
                <a:extLst>
                  <a:ext uri="{FF2B5EF4-FFF2-40B4-BE49-F238E27FC236}">
                    <a16:creationId xmlns:a16="http://schemas.microsoft.com/office/drawing/2014/main" id="{646A9099-4782-4CAC-C724-5A715D6D0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1" name="Freeform 379">
                <a:extLst>
                  <a:ext uri="{FF2B5EF4-FFF2-40B4-BE49-F238E27FC236}">
                    <a16:creationId xmlns:a16="http://schemas.microsoft.com/office/drawing/2014/main" id="{AEAAEAE3-8B18-18BE-8539-CEBBDD368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2" name="Freeform 380">
                <a:extLst>
                  <a:ext uri="{FF2B5EF4-FFF2-40B4-BE49-F238E27FC236}">
                    <a16:creationId xmlns:a16="http://schemas.microsoft.com/office/drawing/2014/main" id="{C5F0A50D-3291-F224-4361-3DCBCB4CF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3" name="Freeform 381">
                <a:extLst>
                  <a:ext uri="{FF2B5EF4-FFF2-40B4-BE49-F238E27FC236}">
                    <a16:creationId xmlns:a16="http://schemas.microsoft.com/office/drawing/2014/main" id="{20E3D535-3F3D-CEA5-2386-20ABA0757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4" name="Freeform 382">
                <a:extLst>
                  <a:ext uri="{FF2B5EF4-FFF2-40B4-BE49-F238E27FC236}">
                    <a16:creationId xmlns:a16="http://schemas.microsoft.com/office/drawing/2014/main" id="{4D179585-3F09-B30D-02C0-E3639E561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5" name="Freeform 383">
                <a:extLst>
                  <a:ext uri="{FF2B5EF4-FFF2-40B4-BE49-F238E27FC236}">
                    <a16:creationId xmlns:a16="http://schemas.microsoft.com/office/drawing/2014/main" id="{87DB87F5-EF1C-A6FF-2441-9029BC352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6" name="Freeform 384">
                <a:extLst>
                  <a:ext uri="{FF2B5EF4-FFF2-40B4-BE49-F238E27FC236}">
                    <a16:creationId xmlns:a16="http://schemas.microsoft.com/office/drawing/2014/main" id="{72D25E9E-8DD2-2579-90F4-7E9488D7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" name="Freeform 385">
                <a:extLst>
                  <a:ext uri="{FF2B5EF4-FFF2-40B4-BE49-F238E27FC236}">
                    <a16:creationId xmlns:a16="http://schemas.microsoft.com/office/drawing/2014/main" id="{9E35559D-3311-FFDB-578A-6C403B408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" name="Freeform 386">
                <a:extLst>
                  <a:ext uri="{FF2B5EF4-FFF2-40B4-BE49-F238E27FC236}">
                    <a16:creationId xmlns:a16="http://schemas.microsoft.com/office/drawing/2014/main" id="{788CA4CC-31B9-FC1D-FB78-81E1ACD8B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" name="Freeform 387">
                <a:extLst>
                  <a:ext uri="{FF2B5EF4-FFF2-40B4-BE49-F238E27FC236}">
                    <a16:creationId xmlns:a16="http://schemas.microsoft.com/office/drawing/2014/main" id="{D5634076-BF3F-65DE-6A29-C188438B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" name="Freeform 388">
                <a:extLst>
                  <a:ext uri="{FF2B5EF4-FFF2-40B4-BE49-F238E27FC236}">
                    <a16:creationId xmlns:a16="http://schemas.microsoft.com/office/drawing/2014/main" id="{74B03D9A-764F-8C15-25E5-7D047FB6D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" name="Freeform 389">
                <a:extLst>
                  <a:ext uri="{FF2B5EF4-FFF2-40B4-BE49-F238E27FC236}">
                    <a16:creationId xmlns:a16="http://schemas.microsoft.com/office/drawing/2014/main" id="{667E0EE1-364E-27AF-2D47-A76990DAF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" name="Freeform 390">
                <a:extLst>
                  <a:ext uri="{FF2B5EF4-FFF2-40B4-BE49-F238E27FC236}">
                    <a16:creationId xmlns:a16="http://schemas.microsoft.com/office/drawing/2014/main" id="{4B14C86F-863C-6E69-8CAC-9855A1514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" name="Freeform 391">
                <a:extLst>
                  <a:ext uri="{FF2B5EF4-FFF2-40B4-BE49-F238E27FC236}">
                    <a16:creationId xmlns:a16="http://schemas.microsoft.com/office/drawing/2014/main" id="{DBEFA946-9945-B9BB-2BDB-04C243E0D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" name="Freeform 392">
                <a:extLst>
                  <a:ext uri="{FF2B5EF4-FFF2-40B4-BE49-F238E27FC236}">
                    <a16:creationId xmlns:a16="http://schemas.microsoft.com/office/drawing/2014/main" id="{928A9F84-0560-72DA-423D-8600435996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" name="Rectangle 393">
                <a:extLst>
                  <a:ext uri="{FF2B5EF4-FFF2-40B4-BE49-F238E27FC236}">
                    <a16:creationId xmlns:a16="http://schemas.microsoft.com/office/drawing/2014/main" id="{D2B59B0B-1CC2-75DF-4C4A-06269C1D8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" name="Freeform 394">
                <a:extLst>
                  <a:ext uri="{FF2B5EF4-FFF2-40B4-BE49-F238E27FC236}">
                    <a16:creationId xmlns:a16="http://schemas.microsoft.com/office/drawing/2014/main" id="{96B1B6DE-1D50-1A54-E955-989215293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" name="Freeform 395">
                <a:extLst>
                  <a:ext uri="{FF2B5EF4-FFF2-40B4-BE49-F238E27FC236}">
                    <a16:creationId xmlns:a16="http://schemas.microsoft.com/office/drawing/2014/main" id="{7DA6A1A7-2408-3007-92F0-3B634E01E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" name="Freeform 396">
                <a:extLst>
                  <a:ext uri="{FF2B5EF4-FFF2-40B4-BE49-F238E27FC236}">
                    <a16:creationId xmlns:a16="http://schemas.microsoft.com/office/drawing/2014/main" id="{3978B4FF-B9AE-F4C2-5126-2E3EBE73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" name="Freeform 397">
                <a:extLst>
                  <a:ext uri="{FF2B5EF4-FFF2-40B4-BE49-F238E27FC236}">
                    <a16:creationId xmlns:a16="http://schemas.microsoft.com/office/drawing/2014/main" id="{CDCC1BEB-0DD5-5780-B682-966DAE1D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" name="Freeform 398">
                <a:extLst>
                  <a:ext uri="{FF2B5EF4-FFF2-40B4-BE49-F238E27FC236}">
                    <a16:creationId xmlns:a16="http://schemas.microsoft.com/office/drawing/2014/main" id="{BE6D5E56-AAF6-3C4C-3F51-59ABA949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1" name="Freeform 399">
                <a:extLst>
                  <a:ext uri="{FF2B5EF4-FFF2-40B4-BE49-F238E27FC236}">
                    <a16:creationId xmlns:a16="http://schemas.microsoft.com/office/drawing/2014/main" id="{6C6E1CEE-7FAD-247C-6BAC-9B31AAA87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2" name="Freeform 400">
                <a:extLst>
                  <a:ext uri="{FF2B5EF4-FFF2-40B4-BE49-F238E27FC236}">
                    <a16:creationId xmlns:a16="http://schemas.microsoft.com/office/drawing/2014/main" id="{0C353FAD-3C99-76CB-F21D-354729D65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3" name="Freeform 401">
                <a:extLst>
                  <a:ext uri="{FF2B5EF4-FFF2-40B4-BE49-F238E27FC236}">
                    <a16:creationId xmlns:a16="http://schemas.microsoft.com/office/drawing/2014/main" id="{DFC68F7D-80BA-7AAB-D97D-B95AF9784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4" name="Freeform 402">
                <a:extLst>
                  <a:ext uri="{FF2B5EF4-FFF2-40B4-BE49-F238E27FC236}">
                    <a16:creationId xmlns:a16="http://schemas.microsoft.com/office/drawing/2014/main" id="{33ECF8B6-E13B-EAED-C630-7F6BC187B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5" name="Freeform 403">
                <a:extLst>
                  <a:ext uri="{FF2B5EF4-FFF2-40B4-BE49-F238E27FC236}">
                    <a16:creationId xmlns:a16="http://schemas.microsoft.com/office/drawing/2014/main" id="{9C93FF86-329A-D78F-C934-CBFD3E59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6" name="Freeform 404">
                <a:extLst>
                  <a:ext uri="{FF2B5EF4-FFF2-40B4-BE49-F238E27FC236}">
                    <a16:creationId xmlns:a16="http://schemas.microsoft.com/office/drawing/2014/main" id="{0D8A1AD6-6F05-E50A-217A-887AFCEBA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7" name="Freeform 405">
                <a:extLst>
                  <a:ext uri="{FF2B5EF4-FFF2-40B4-BE49-F238E27FC236}">
                    <a16:creationId xmlns:a16="http://schemas.microsoft.com/office/drawing/2014/main" id="{C0D3FDAD-F937-8F46-F113-EEBE64133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8" name="Freeform 406">
                <a:extLst>
                  <a:ext uri="{FF2B5EF4-FFF2-40B4-BE49-F238E27FC236}">
                    <a16:creationId xmlns:a16="http://schemas.microsoft.com/office/drawing/2014/main" id="{63A7499C-7CA9-D036-965E-ACDA76721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04" name="Freeform 408">
              <a:extLst>
                <a:ext uri="{FF2B5EF4-FFF2-40B4-BE49-F238E27FC236}">
                  <a16:creationId xmlns:a16="http://schemas.microsoft.com/office/drawing/2014/main" id="{131F1259-4C12-1E44-AF84-0C41EA04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5" name="Freeform 409">
              <a:extLst>
                <a:ext uri="{FF2B5EF4-FFF2-40B4-BE49-F238E27FC236}">
                  <a16:creationId xmlns:a16="http://schemas.microsoft.com/office/drawing/2014/main" id="{4B02FFB5-8A1D-9A61-F0AC-CB1BFF18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6" name="Freeform 410">
              <a:extLst>
                <a:ext uri="{FF2B5EF4-FFF2-40B4-BE49-F238E27FC236}">
                  <a16:creationId xmlns:a16="http://schemas.microsoft.com/office/drawing/2014/main" id="{19D44F74-3A63-99A0-479B-E24C8D5DB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7" name="Freeform 411">
              <a:extLst>
                <a:ext uri="{FF2B5EF4-FFF2-40B4-BE49-F238E27FC236}">
                  <a16:creationId xmlns:a16="http://schemas.microsoft.com/office/drawing/2014/main" id="{9AE01272-C486-1033-9AD7-5105A398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8" name="Freeform 412">
              <a:extLst>
                <a:ext uri="{FF2B5EF4-FFF2-40B4-BE49-F238E27FC236}">
                  <a16:creationId xmlns:a16="http://schemas.microsoft.com/office/drawing/2014/main" id="{E38DB3CD-9526-66EB-FB89-56DA7718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9" name="Freeform 413">
              <a:extLst>
                <a:ext uri="{FF2B5EF4-FFF2-40B4-BE49-F238E27FC236}">
                  <a16:creationId xmlns:a16="http://schemas.microsoft.com/office/drawing/2014/main" id="{DD377C9E-CA28-55A4-827F-304DA936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0" name="Freeform 414">
              <a:extLst>
                <a:ext uri="{FF2B5EF4-FFF2-40B4-BE49-F238E27FC236}">
                  <a16:creationId xmlns:a16="http://schemas.microsoft.com/office/drawing/2014/main" id="{B7CB82FD-32C3-228E-A47B-29D6EBEB1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Freeform 415">
              <a:extLst>
                <a:ext uri="{FF2B5EF4-FFF2-40B4-BE49-F238E27FC236}">
                  <a16:creationId xmlns:a16="http://schemas.microsoft.com/office/drawing/2014/main" id="{29E1DDE2-C1F0-46A6-D223-B50E1F493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2" name="Freeform 416">
              <a:extLst>
                <a:ext uri="{FF2B5EF4-FFF2-40B4-BE49-F238E27FC236}">
                  <a16:creationId xmlns:a16="http://schemas.microsoft.com/office/drawing/2014/main" id="{3F1F586E-9CB0-BD74-1C86-3E096BD5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3" name="Freeform 417">
              <a:extLst>
                <a:ext uri="{FF2B5EF4-FFF2-40B4-BE49-F238E27FC236}">
                  <a16:creationId xmlns:a16="http://schemas.microsoft.com/office/drawing/2014/main" id="{D0D75AB6-3714-D659-5FD9-10D96DA2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4" name="Freeform 418">
              <a:extLst>
                <a:ext uri="{FF2B5EF4-FFF2-40B4-BE49-F238E27FC236}">
                  <a16:creationId xmlns:a16="http://schemas.microsoft.com/office/drawing/2014/main" id="{136F8073-2EBF-4662-CD8A-72E511F8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5" name="Freeform 419">
              <a:extLst>
                <a:ext uri="{FF2B5EF4-FFF2-40B4-BE49-F238E27FC236}">
                  <a16:creationId xmlns:a16="http://schemas.microsoft.com/office/drawing/2014/main" id="{F834B5A5-B426-71AC-CF62-0BB01051F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6" name="Freeform 420">
              <a:extLst>
                <a:ext uri="{FF2B5EF4-FFF2-40B4-BE49-F238E27FC236}">
                  <a16:creationId xmlns:a16="http://schemas.microsoft.com/office/drawing/2014/main" id="{AA49A0ED-6E89-0AD4-FA25-BC4D282C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7" name="Freeform 421">
              <a:extLst>
                <a:ext uri="{FF2B5EF4-FFF2-40B4-BE49-F238E27FC236}">
                  <a16:creationId xmlns:a16="http://schemas.microsoft.com/office/drawing/2014/main" id="{66DCBE8D-6D45-5001-E352-0231456E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8" name="Freeform 422">
              <a:extLst>
                <a:ext uri="{FF2B5EF4-FFF2-40B4-BE49-F238E27FC236}">
                  <a16:creationId xmlns:a16="http://schemas.microsoft.com/office/drawing/2014/main" id="{48AF8FA8-A682-F002-A094-A0A09405B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9" name="Freeform 423">
              <a:extLst>
                <a:ext uri="{FF2B5EF4-FFF2-40B4-BE49-F238E27FC236}">
                  <a16:creationId xmlns:a16="http://schemas.microsoft.com/office/drawing/2014/main" id="{6213C1BB-F82D-920C-38BD-2658AC8A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0" name="Freeform 424">
              <a:extLst>
                <a:ext uri="{FF2B5EF4-FFF2-40B4-BE49-F238E27FC236}">
                  <a16:creationId xmlns:a16="http://schemas.microsoft.com/office/drawing/2014/main" id="{5F02D550-7408-5887-1A85-AB5847178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1" name="Freeform 425">
              <a:extLst>
                <a:ext uri="{FF2B5EF4-FFF2-40B4-BE49-F238E27FC236}">
                  <a16:creationId xmlns:a16="http://schemas.microsoft.com/office/drawing/2014/main" id="{B0523BE3-D74D-1A24-2184-4C21F042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2" name="Freeform 426">
              <a:extLst>
                <a:ext uri="{FF2B5EF4-FFF2-40B4-BE49-F238E27FC236}">
                  <a16:creationId xmlns:a16="http://schemas.microsoft.com/office/drawing/2014/main" id="{27C901FB-15F3-0FAE-5E57-A32032ED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3" name="Freeform 427">
              <a:extLst>
                <a:ext uri="{FF2B5EF4-FFF2-40B4-BE49-F238E27FC236}">
                  <a16:creationId xmlns:a16="http://schemas.microsoft.com/office/drawing/2014/main" id="{804EF913-4711-544B-7122-2A934352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4" name="Freeform 428">
              <a:extLst>
                <a:ext uri="{FF2B5EF4-FFF2-40B4-BE49-F238E27FC236}">
                  <a16:creationId xmlns:a16="http://schemas.microsoft.com/office/drawing/2014/main" id="{3212AAD5-A17D-5571-B73D-5B6C02C46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5" name="Freeform 429">
              <a:extLst>
                <a:ext uri="{FF2B5EF4-FFF2-40B4-BE49-F238E27FC236}">
                  <a16:creationId xmlns:a16="http://schemas.microsoft.com/office/drawing/2014/main" id="{B11BFA5A-4463-F363-7FF6-926399C3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6" name="Freeform 430">
              <a:extLst>
                <a:ext uri="{FF2B5EF4-FFF2-40B4-BE49-F238E27FC236}">
                  <a16:creationId xmlns:a16="http://schemas.microsoft.com/office/drawing/2014/main" id="{1CEE52D5-DAB5-E81D-BDE4-BDB4C8D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7" name="Freeform 431">
              <a:extLst>
                <a:ext uri="{FF2B5EF4-FFF2-40B4-BE49-F238E27FC236}">
                  <a16:creationId xmlns:a16="http://schemas.microsoft.com/office/drawing/2014/main" id="{1CC2EB3B-1EA0-6C95-EC19-EAD0F7DB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8" name="Freeform 432">
              <a:extLst>
                <a:ext uri="{FF2B5EF4-FFF2-40B4-BE49-F238E27FC236}">
                  <a16:creationId xmlns:a16="http://schemas.microsoft.com/office/drawing/2014/main" id="{72EBC145-2EB0-4B08-FA2E-4B5D6447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9" name="Freeform 433">
              <a:extLst>
                <a:ext uri="{FF2B5EF4-FFF2-40B4-BE49-F238E27FC236}">
                  <a16:creationId xmlns:a16="http://schemas.microsoft.com/office/drawing/2014/main" id="{7CE48386-279F-F0BC-E14D-344F00FC4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0" name="Freeform 434">
              <a:extLst>
                <a:ext uri="{FF2B5EF4-FFF2-40B4-BE49-F238E27FC236}">
                  <a16:creationId xmlns:a16="http://schemas.microsoft.com/office/drawing/2014/main" id="{02A485B7-F8FD-1714-6E9F-2E7FEBC6E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1" name="Freeform 435">
              <a:extLst>
                <a:ext uri="{FF2B5EF4-FFF2-40B4-BE49-F238E27FC236}">
                  <a16:creationId xmlns:a16="http://schemas.microsoft.com/office/drawing/2014/main" id="{38037489-7C83-AB73-6810-8DC96F35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2" name="Freeform 436">
              <a:extLst>
                <a:ext uri="{FF2B5EF4-FFF2-40B4-BE49-F238E27FC236}">
                  <a16:creationId xmlns:a16="http://schemas.microsoft.com/office/drawing/2014/main" id="{EC651B58-C628-FF3E-A83B-89C3B96A9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3" name="Freeform 437">
              <a:extLst>
                <a:ext uri="{FF2B5EF4-FFF2-40B4-BE49-F238E27FC236}">
                  <a16:creationId xmlns:a16="http://schemas.microsoft.com/office/drawing/2014/main" id="{4021F41A-D4AD-D01B-E72C-2DC49D647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4" name="Freeform 438">
              <a:extLst>
                <a:ext uri="{FF2B5EF4-FFF2-40B4-BE49-F238E27FC236}">
                  <a16:creationId xmlns:a16="http://schemas.microsoft.com/office/drawing/2014/main" id="{6438254E-2901-D7BF-52FC-65BE413C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5" name="Freeform 439">
              <a:extLst>
                <a:ext uri="{FF2B5EF4-FFF2-40B4-BE49-F238E27FC236}">
                  <a16:creationId xmlns:a16="http://schemas.microsoft.com/office/drawing/2014/main" id="{DFB7FAA4-7C49-B8EE-F32E-EBB753EE5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6" name="Freeform 440">
              <a:extLst>
                <a:ext uri="{FF2B5EF4-FFF2-40B4-BE49-F238E27FC236}">
                  <a16:creationId xmlns:a16="http://schemas.microsoft.com/office/drawing/2014/main" id="{7DB9ECD7-29D9-0CF4-F611-D1C3CC98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7" name="Freeform 441">
              <a:extLst>
                <a:ext uri="{FF2B5EF4-FFF2-40B4-BE49-F238E27FC236}">
                  <a16:creationId xmlns:a16="http://schemas.microsoft.com/office/drawing/2014/main" id="{3B1B0AF3-69A7-B539-F5C0-641D946F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8" name="Freeform 442">
              <a:extLst>
                <a:ext uri="{FF2B5EF4-FFF2-40B4-BE49-F238E27FC236}">
                  <a16:creationId xmlns:a16="http://schemas.microsoft.com/office/drawing/2014/main" id="{6921865D-2351-CFB7-39A2-424E09A0B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9" name="Freeform 443">
              <a:extLst>
                <a:ext uri="{FF2B5EF4-FFF2-40B4-BE49-F238E27FC236}">
                  <a16:creationId xmlns:a16="http://schemas.microsoft.com/office/drawing/2014/main" id="{8FBBB25D-C20C-8353-512D-7016BFC63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0" name="Freeform 444">
              <a:extLst>
                <a:ext uri="{FF2B5EF4-FFF2-40B4-BE49-F238E27FC236}">
                  <a16:creationId xmlns:a16="http://schemas.microsoft.com/office/drawing/2014/main" id="{EADFC4CC-F182-C4E8-BDFB-944242B6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1" name="Freeform 445">
              <a:extLst>
                <a:ext uri="{FF2B5EF4-FFF2-40B4-BE49-F238E27FC236}">
                  <a16:creationId xmlns:a16="http://schemas.microsoft.com/office/drawing/2014/main" id="{73F8FF25-6CEB-694D-7E88-4CB4F9C09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2" name="Freeform 446">
              <a:extLst>
                <a:ext uri="{FF2B5EF4-FFF2-40B4-BE49-F238E27FC236}">
                  <a16:creationId xmlns:a16="http://schemas.microsoft.com/office/drawing/2014/main" id="{816FB076-70FA-C2DF-DF74-99DA91AC0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3" name="Freeform 447">
              <a:extLst>
                <a:ext uri="{FF2B5EF4-FFF2-40B4-BE49-F238E27FC236}">
                  <a16:creationId xmlns:a16="http://schemas.microsoft.com/office/drawing/2014/main" id="{C1294E2C-3336-F871-C3C6-55F9A785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4" name="Freeform 448">
              <a:extLst>
                <a:ext uri="{FF2B5EF4-FFF2-40B4-BE49-F238E27FC236}">
                  <a16:creationId xmlns:a16="http://schemas.microsoft.com/office/drawing/2014/main" id="{B6BB4A78-6EFB-EE96-F626-4D8F5B97F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5" name="Freeform 449">
              <a:extLst>
                <a:ext uri="{FF2B5EF4-FFF2-40B4-BE49-F238E27FC236}">
                  <a16:creationId xmlns:a16="http://schemas.microsoft.com/office/drawing/2014/main" id="{950F507A-BC5A-84FD-8067-4E26DAE1F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6" name="Freeform 450">
              <a:extLst>
                <a:ext uri="{FF2B5EF4-FFF2-40B4-BE49-F238E27FC236}">
                  <a16:creationId xmlns:a16="http://schemas.microsoft.com/office/drawing/2014/main" id="{43BC9DE4-6430-82D3-2754-A903016B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7" name="Freeform 451">
              <a:extLst>
                <a:ext uri="{FF2B5EF4-FFF2-40B4-BE49-F238E27FC236}">
                  <a16:creationId xmlns:a16="http://schemas.microsoft.com/office/drawing/2014/main" id="{83407F7E-8B84-9378-2142-C00392408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8" name="Freeform 452">
              <a:extLst>
                <a:ext uri="{FF2B5EF4-FFF2-40B4-BE49-F238E27FC236}">
                  <a16:creationId xmlns:a16="http://schemas.microsoft.com/office/drawing/2014/main" id="{DE480570-26E6-80A9-F0C4-F9CE7186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9" name="Freeform 453">
              <a:extLst>
                <a:ext uri="{FF2B5EF4-FFF2-40B4-BE49-F238E27FC236}">
                  <a16:creationId xmlns:a16="http://schemas.microsoft.com/office/drawing/2014/main" id="{EAAF519D-7B77-1C5C-9F38-CFD861FB0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0" name="Freeform 454">
              <a:extLst>
                <a:ext uri="{FF2B5EF4-FFF2-40B4-BE49-F238E27FC236}">
                  <a16:creationId xmlns:a16="http://schemas.microsoft.com/office/drawing/2014/main" id="{F3B55CA0-C2A3-4641-C032-C275973FA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1" name="Freeform 455">
              <a:extLst>
                <a:ext uri="{FF2B5EF4-FFF2-40B4-BE49-F238E27FC236}">
                  <a16:creationId xmlns:a16="http://schemas.microsoft.com/office/drawing/2014/main" id="{8C8B9376-8E59-24DF-4C3A-E7E40102E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2" name="Freeform 456">
              <a:extLst>
                <a:ext uri="{FF2B5EF4-FFF2-40B4-BE49-F238E27FC236}">
                  <a16:creationId xmlns:a16="http://schemas.microsoft.com/office/drawing/2014/main" id="{D812F391-3D27-593D-10A6-85C39AEB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3" name="Freeform 457">
              <a:extLst>
                <a:ext uri="{FF2B5EF4-FFF2-40B4-BE49-F238E27FC236}">
                  <a16:creationId xmlns:a16="http://schemas.microsoft.com/office/drawing/2014/main" id="{01F8D5A1-FD60-9994-8C28-14430144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4" name="Freeform 458">
              <a:extLst>
                <a:ext uri="{FF2B5EF4-FFF2-40B4-BE49-F238E27FC236}">
                  <a16:creationId xmlns:a16="http://schemas.microsoft.com/office/drawing/2014/main" id="{20319440-72AA-A84C-06DA-5A9A1608C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5" name="Freeform 459">
              <a:extLst>
                <a:ext uri="{FF2B5EF4-FFF2-40B4-BE49-F238E27FC236}">
                  <a16:creationId xmlns:a16="http://schemas.microsoft.com/office/drawing/2014/main" id="{9B0CDEEC-2A20-6A92-BB50-4DBBB9BA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6" name="Freeform 460">
              <a:extLst>
                <a:ext uri="{FF2B5EF4-FFF2-40B4-BE49-F238E27FC236}">
                  <a16:creationId xmlns:a16="http://schemas.microsoft.com/office/drawing/2014/main" id="{3607B881-7C2D-F93C-85D1-5B2049E1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7" name="Freeform 461">
              <a:extLst>
                <a:ext uri="{FF2B5EF4-FFF2-40B4-BE49-F238E27FC236}">
                  <a16:creationId xmlns:a16="http://schemas.microsoft.com/office/drawing/2014/main" id="{7704CF08-85AD-0DCA-9EAB-A77E87473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8" name="Freeform 462">
              <a:extLst>
                <a:ext uri="{FF2B5EF4-FFF2-40B4-BE49-F238E27FC236}">
                  <a16:creationId xmlns:a16="http://schemas.microsoft.com/office/drawing/2014/main" id="{B2F2D447-F952-B823-F919-959199695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9" name="Freeform 463">
              <a:extLst>
                <a:ext uri="{FF2B5EF4-FFF2-40B4-BE49-F238E27FC236}">
                  <a16:creationId xmlns:a16="http://schemas.microsoft.com/office/drawing/2014/main" id="{DAE86236-A125-1789-0056-BF010853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0" name="Freeform 464">
              <a:extLst>
                <a:ext uri="{FF2B5EF4-FFF2-40B4-BE49-F238E27FC236}">
                  <a16:creationId xmlns:a16="http://schemas.microsoft.com/office/drawing/2014/main" id="{687477BE-BDC7-2609-1650-832D3445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1" name="Freeform 465">
              <a:extLst>
                <a:ext uri="{FF2B5EF4-FFF2-40B4-BE49-F238E27FC236}">
                  <a16:creationId xmlns:a16="http://schemas.microsoft.com/office/drawing/2014/main" id="{854FE073-A086-9B93-99E8-75B0D5D7D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" name="Freeform 466">
              <a:extLst>
                <a:ext uri="{FF2B5EF4-FFF2-40B4-BE49-F238E27FC236}">
                  <a16:creationId xmlns:a16="http://schemas.microsoft.com/office/drawing/2014/main" id="{E57DE755-935B-E4D8-BC10-AF28D609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3" name="Freeform 467">
              <a:extLst>
                <a:ext uri="{FF2B5EF4-FFF2-40B4-BE49-F238E27FC236}">
                  <a16:creationId xmlns:a16="http://schemas.microsoft.com/office/drawing/2014/main" id="{145C15CD-BAE8-3366-30C5-345DFBB5B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4" name="Freeform 468">
              <a:extLst>
                <a:ext uri="{FF2B5EF4-FFF2-40B4-BE49-F238E27FC236}">
                  <a16:creationId xmlns:a16="http://schemas.microsoft.com/office/drawing/2014/main" id="{DAE087A6-A134-0766-5742-384D8869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5" name="Freeform 469">
              <a:extLst>
                <a:ext uri="{FF2B5EF4-FFF2-40B4-BE49-F238E27FC236}">
                  <a16:creationId xmlns:a16="http://schemas.microsoft.com/office/drawing/2014/main" id="{1AD61C91-C21D-A93A-282F-304DE7C6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017762DA-3A1D-E310-6D30-791CA574A73D}"/>
              </a:ext>
            </a:extLst>
          </p:cNvPr>
          <p:cNvGrpSpPr/>
          <p:nvPr/>
        </p:nvGrpSpPr>
        <p:grpSpPr>
          <a:xfrm>
            <a:off x="6979383" y="2570098"/>
            <a:ext cx="1648508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CFE8235-2346-B1B3-321B-15E8280D450D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672" name="Freeform 324">
                <a:extLst>
                  <a:ext uri="{FF2B5EF4-FFF2-40B4-BE49-F238E27FC236}">
                    <a16:creationId xmlns:a16="http://schemas.microsoft.com/office/drawing/2014/main" id="{CA312B2A-207E-AAC1-E045-173F3447B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3" name="Freeform 325">
                <a:extLst>
                  <a:ext uri="{FF2B5EF4-FFF2-40B4-BE49-F238E27FC236}">
                    <a16:creationId xmlns:a16="http://schemas.microsoft.com/office/drawing/2014/main" id="{28023A98-4503-572E-B3F9-6F2985DB2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4" name="Freeform 326">
                <a:extLst>
                  <a:ext uri="{FF2B5EF4-FFF2-40B4-BE49-F238E27FC236}">
                    <a16:creationId xmlns:a16="http://schemas.microsoft.com/office/drawing/2014/main" id="{67A7A807-A5D3-ADEB-1C5C-E48E99F0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5" name="Freeform 327">
                <a:extLst>
                  <a:ext uri="{FF2B5EF4-FFF2-40B4-BE49-F238E27FC236}">
                    <a16:creationId xmlns:a16="http://schemas.microsoft.com/office/drawing/2014/main" id="{EC0649DD-BE2C-90FA-CB26-8BE3874B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6" name="Freeform 328">
                <a:extLst>
                  <a:ext uri="{FF2B5EF4-FFF2-40B4-BE49-F238E27FC236}">
                    <a16:creationId xmlns:a16="http://schemas.microsoft.com/office/drawing/2014/main" id="{29F252DA-F7A9-FCD3-AE6F-755E00C141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7" name="Freeform 329">
                <a:extLst>
                  <a:ext uri="{FF2B5EF4-FFF2-40B4-BE49-F238E27FC236}">
                    <a16:creationId xmlns:a16="http://schemas.microsoft.com/office/drawing/2014/main" id="{2A6002F6-28BD-2CC6-9ACE-87A04D704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8" name="Freeform 330">
                <a:extLst>
                  <a:ext uri="{FF2B5EF4-FFF2-40B4-BE49-F238E27FC236}">
                    <a16:creationId xmlns:a16="http://schemas.microsoft.com/office/drawing/2014/main" id="{8EEEDAB1-BC3C-50CA-4A03-F1DA00BF2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9" name="Freeform 331">
                <a:extLst>
                  <a:ext uri="{FF2B5EF4-FFF2-40B4-BE49-F238E27FC236}">
                    <a16:creationId xmlns:a16="http://schemas.microsoft.com/office/drawing/2014/main" id="{2A049583-135F-B92D-2046-F037669F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0" name="Freeform 332">
                <a:extLst>
                  <a:ext uri="{FF2B5EF4-FFF2-40B4-BE49-F238E27FC236}">
                    <a16:creationId xmlns:a16="http://schemas.microsoft.com/office/drawing/2014/main" id="{8B71F042-E485-9DA7-7EDB-713F23BAA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1" name="Freeform 333">
                <a:extLst>
                  <a:ext uri="{FF2B5EF4-FFF2-40B4-BE49-F238E27FC236}">
                    <a16:creationId xmlns:a16="http://schemas.microsoft.com/office/drawing/2014/main" id="{F1C9F1B5-0A42-FE38-AA0A-A2CB75271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2" name="Freeform 334">
                <a:extLst>
                  <a:ext uri="{FF2B5EF4-FFF2-40B4-BE49-F238E27FC236}">
                    <a16:creationId xmlns:a16="http://schemas.microsoft.com/office/drawing/2014/main" id="{7E8E8279-2301-52B2-F28B-6600D2B97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3" name="Freeform 335">
                <a:extLst>
                  <a:ext uri="{FF2B5EF4-FFF2-40B4-BE49-F238E27FC236}">
                    <a16:creationId xmlns:a16="http://schemas.microsoft.com/office/drawing/2014/main" id="{C655E722-7D0A-1C5F-AC8B-C0F10A834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4" name="Freeform 336">
                <a:extLst>
                  <a:ext uri="{FF2B5EF4-FFF2-40B4-BE49-F238E27FC236}">
                    <a16:creationId xmlns:a16="http://schemas.microsoft.com/office/drawing/2014/main" id="{CBA07290-C12B-1683-32EE-4B22ED4B2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Freeform 337">
                <a:extLst>
                  <a:ext uri="{FF2B5EF4-FFF2-40B4-BE49-F238E27FC236}">
                    <a16:creationId xmlns:a16="http://schemas.microsoft.com/office/drawing/2014/main" id="{523CE467-A01B-4737-473F-95B359A02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Freeform 338">
                <a:extLst>
                  <a:ext uri="{FF2B5EF4-FFF2-40B4-BE49-F238E27FC236}">
                    <a16:creationId xmlns:a16="http://schemas.microsoft.com/office/drawing/2014/main" id="{11219C2C-7E98-2A41-EC1A-3206C846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Freeform 339">
                <a:extLst>
                  <a:ext uri="{FF2B5EF4-FFF2-40B4-BE49-F238E27FC236}">
                    <a16:creationId xmlns:a16="http://schemas.microsoft.com/office/drawing/2014/main" id="{966032F4-EE3A-CF44-5821-3691A23156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Freeform 340">
                <a:extLst>
                  <a:ext uri="{FF2B5EF4-FFF2-40B4-BE49-F238E27FC236}">
                    <a16:creationId xmlns:a16="http://schemas.microsoft.com/office/drawing/2014/main" id="{22AACF72-6410-261D-3A51-8CE27B228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Freeform 341">
                <a:extLst>
                  <a:ext uri="{FF2B5EF4-FFF2-40B4-BE49-F238E27FC236}">
                    <a16:creationId xmlns:a16="http://schemas.microsoft.com/office/drawing/2014/main" id="{B2677011-0875-0501-C276-FD8D36C39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Freeform 342">
                <a:extLst>
                  <a:ext uri="{FF2B5EF4-FFF2-40B4-BE49-F238E27FC236}">
                    <a16:creationId xmlns:a16="http://schemas.microsoft.com/office/drawing/2014/main" id="{B9EB5C07-7B8A-A331-4A1A-CCB9A668F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Freeform 343">
                <a:extLst>
                  <a:ext uri="{FF2B5EF4-FFF2-40B4-BE49-F238E27FC236}">
                    <a16:creationId xmlns:a16="http://schemas.microsoft.com/office/drawing/2014/main" id="{0B601598-287C-FD26-0568-9ACA3D3A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Freeform 344">
                <a:extLst>
                  <a:ext uri="{FF2B5EF4-FFF2-40B4-BE49-F238E27FC236}">
                    <a16:creationId xmlns:a16="http://schemas.microsoft.com/office/drawing/2014/main" id="{58949E22-E340-B1BB-5F58-494166918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Freeform 345">
                <a:extLst>
                  <a:ext uri="{FF2B5EF4-FFF2-40B4-BE49-F238E27FC236}">
                    <a16:creationId xmlns:a16="http://schemas.microsoft.com/office/drawing/2014/main" id="{92BCE8B4-6F76-DAAB-779E-A4D53A408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4" name="Freeform 346">
                <a:extLst>
                  <a:ext uri="{FF2B5EF4-FFF2-40B4-BE49-F238E27FC236}">
                    <a16:creationId xmlns:a16="http://schemas.microsoft.com/office/drawing/2014/main" id="{AF14ADFB-CBC3-B2A4-F0B5-EFF01AF318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5" name="Freeform 347">
                <a:extLst>
                  <a:ext uri="{FF2B5EF4-FFF2-40B4-BE49-F238E27FC236}">
                    <a16:creationId xmlns:a16="http://schemas.microsoft.com/office/drawing/2014/main" id="{B5F26FE3-125C-3E45-A48C-9D0DDB44C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6" name="Freeform 348">
                <a:extLst>
                  <a:ext uri="{FF2B5EF4-FFF2-40B4-BE49-F238E27FC236}">
                    <a16:creationId xmlns:a16="http://schemas.microsoft.com/office/drawing/2014/main" id="{3B720304-748D-BA09-5FD0-9C0432DF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7" name="Freeform 349">
                <a:extLst>
                  <a:ext uri="{FF2B5EF4-FFF2-40B4-BE49-F238E27FC236}">
                    <a16:creationId xmlns:a16="http://schemas.microsoft.com/office/drawing/2014/main" id="{F16F6CC8-1C1E-1FF2-C1A9-FC1EFB78C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8" name="Freeform 350">
                <a:extLst>
                  <a:ext uri="{FF2B5EF4-FFF2-40B4-BE49-F238E27FC236}">
                    <a16:creationId xmlns:a16="http://schemas.microsoft.com/office/drawing/2014/main" id="{4F569DC1-61F8-F7ED-9499-E4351479B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9" name="Freeform 351">
                <a:extLst>
                  <a:ext uri="{FF2B5EF4-FFF2-40B4-BE49-F238E27FC236}">
                    <a16:creationId xmlns:a16="http://schemas.microsoft.com/office/drawing/2014/main" id="{39AAC845-6468-D283-6CDC-2525FA1C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0" name="Freeform 352">
                <a:extLst>
                  <a:ext uri="{FF2B5EF4-FFF2-40B4-BE49-F238E27FC236}">
                    <a16:creationId xmlns:a16="http://schemas.microsoft.com/office/drawing/2014/main" id="{DB613D71-4998-12DF-9C7A-AE939F10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1" name="Freeform 353">
                <a:extLst>
                  <a:ext uri="{FF2B5EF4-FFF2-40B4-BE49-F238E27FC236}">
                    <a16:creationId xmlns:a16="http://schemas.microsoft.com/office/drawing/2014/main" id="{AC309B84-6DDF-4814-FE24-20370A4A9F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2" name="Freeform 354">
                <a:extLst>
                  <a:ext uri="{FF2B5EF4-FFF2-40B4-BE49-F238E27FC236}">
                    <a16:creationId xmlns:a16="http://schemas.microsoft.com/office/drawing/2014/main" id="{2B2A3C04-9687-A9FF-D61C-5E0924822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3" name="Freeform 355">
                <a:extLst>
                  <a:ext uri="{FF2B5EF4-FFF2-40B4-BE49-F238E27FC236}">
                    <a16:creationId xmlns:a16="http://schemas.microsoft.com/office/drawing/2014/main" id="{7AB6014D-9B3F-F124-3237-132144BAB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4" name="Freeform 356">
                <a:extLst>
                  <a:ext uri="{FF2B5EF4-FFF2-40B4-BE49-F238E27FC236}">
                    <a16:creationId xmlns:a16="http://schemas.microsoft.com/office/drawing/2014/main" id="{597B0873-BB6D-23F7-0870-F2D0671BE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5" name="Freeform 357">
                <a:extLst>
                  <a:ext uri="{FF2B5EF4-FFF2-40B4-BE49-F238E27FC236}">
                    <a16:creationId xmlns:a16="http://schemas.microsoft.com/office/drawing/2014/main" id="{2BDB49BD-566B-8416-CF5F-1E3103259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6" name="Freeform 358">
                <a:extLst>
                  <a:ext uri="{FF2B5EF4-FFF2-40B4-BE49-F238E27FC236}">
                    <a16:creationId xmlns:a16="http://schemas.microsoft.com/office/drawing/2014/main" id="{BA9C9697-C5E6-8DDD-1E45-DCC903DFB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7" name="Freeform 359">
                <a:extLst>
                  <a:ext uri="{FF2B5EF4-FFF2-40B4-BE49-F238E27FC236}">
                    <a16:creationId xmlns:a16="http://schemas.microsoft.com/office/drawing/2014/main" id="{00C94BE8-C942-62BE-0D74-2DAAB273F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8" name="Freeform 360">
                <a:extLst>
                  <a:ext uri="{FF2B5EF4-FFF2-40B4-BE49-F238E27FC236}">
                    <a16:creationId xmlns:a16="http://schemas.microsoft.com/office/drawing/2014/main" id="{24D11EE8-AAF3-8466-2C5D-548E3429B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9" name="Freeform 361">
                <a:extLst>
                  <a:ext uri="{FF2B5EF4-FFF2-40B4-BE49-F238E27FC236}">
                    <a16:creationId xmlns:a16="http://schemas.microsoft.com/office/drawing/2014/main" id="{F1BC73C2-FAB2-DDF2-AC2F-38ED1E095E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0" name="Freeform 362">
                <a:extLst>
                  <a:ext uri="{FF2B5EF4-FFF2-40B4-BE49-F238E27FC236}">
                    <a16:creationId xmlns:a16="http://schemas.microsoft.com/office/drawing/2014/main" id="{7D2302F7-4399-ABE0-17D7-3DC2F1DC0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1" name="Freeform 363">
                <a:extLst>
                  <a:ext uri="{FF2B5EF4-FFF2-40B4-BE49-F238E27FC236}">
                    <a16:creationId xmlns:a16="http://schemas.microsoft.com/office/drawing/2014/main" id="{D1CE0D70-036D-CF42-0464-8B366CE1A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2" name="Freeform 364">
                <a:extLst>
                  <a:ext uri="{FF2B5EF4-FFF2-40B4-BE49-F238E27FC236}">
                    <a16:creationId xmlns:a16="http://schemas.microsoft.com/office/drawing/2014/main" id="{A0225D6D-FD9A-59A4-E307-BF00A4155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3" name="Freeform 365">
                <a:extLst>
                  <a:ext uri="{FF2B5EF4-FFF2-40B4-BE49-F238E27FC236}">
                    <a16:creationId xmlns:a16="http://schemas.microsoft.com/office/drawing/2014/main" id="{1C544C23-5829-80C6-2865-D5E2F2D3D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4" name="Freeform 366">
                <a:extLst>
                  <a:ext uri="{FF2B5EF4-FFF2-40B4-BE49-F238E27FC236}">
                    <a16:creationId xmlns:a16="http://schemas.microsoft.com/office/drawing/2014/main" id="{8D4112E5-F5EC-8DCA-386A-3C940DB1A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Freeform 367">
                <a:extLst>
                  <a:ext uri="{FF2B5EF4-FFF2-40B4-BE49-F238E27FC236}">
                    <a16:creationId xmlns:a16="http://schemas.microsoft.com/office/drawing/2014/main" id="{DABBD0E5-1A30-281B-F201-A73353038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6" name="Freeform 368">
                <a:extLst>
                  <a:ext uri="{FF2B5EF4-FFF2-40B4-BE49-F238E27FC236}">
                    <a16:creationId xmlns:a16="http://schemas.microsoft.com/office/drawing/2014/main" id="{75AF5091-56C4-87AE-CF72-2E2461C2E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Freeform 369">
                <a:extLst>
                  <a:ext uri="{FF2B5EF4-FFF2-40B4-BE49-F238E27FC236}">
                    <a16:creationId xmlns:a16="http://schemas.microsoft.com/office/drawing/2014/main" id="{8816DA6C-1D2D-DCB4-16D5-F3AFFB4D9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8" name="Freeform 370">
                <a:extLst>
                  <a:ext uri="{FF2B5EF4-FFF2-40B4-BE49-F238E27FC236}">
                    <a16:creationId xmlns:a16="http://schemas.microsoft.com/office/drawing/2014/main" id="{BCA67E22-66E1-FB42-BE09-F59D6535A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eeform 371">
                <a:extLst>
                  <a:ext uri="{FF2B5EF4-FFF2-40B4-BE49-F238E27FC236}">
                    <a16:creationId xmlns:a16="http://schemas.microsoft.com/office/drawing/2014/main" id="{684CB4F0-4070-0C68-AEF1-89AD741D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0" name="Freeform 372">
                <a:extLst>
                  <a:ext uri="{FF2B5EF4-FFF2-40B4-BE49-F238E27FC236}">
                    <a16:creationId xmlns:a16="http://schemas.microsoft.com/office/drawing/2014/main" id="{5D7C840D-EDDC-FE4D-ED09-38E64B55F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1" name="Freeform 373">
                <a:extLst>
                  <a:ext uri="{FF2B5EF4-FFF2-40B4-BE49-F238E27FC236}">
                    <a16:creationId xmlns:a16="http://schemas.microsoft.com/office/drawing/2014/main" id="{99F4BFA0-92F2-7A31-D70F-06821B96E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2" name="Freeform 374">
                <a:extLst>
                  <a:ext uri="{FF2B5EF4-FFF2-40B4-BE49-F238E27FC236}">
                    <a16:creationId xmlns:a16="http://schemas.microsoft.com/office/drawing/2014/main" id="{E9C8AA5F-D858-C22C-1987-77FCA013A2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3" name="Freeform 375">
                <a:extLst>
                  <a:ext uri="{FF2B5EF4-FFF2-40B4-BE49-F238E27FC236}">
                    <a16:creationId xmlns:a16="http://schemas.microsoft.com/office/drawing/2014/main" id="{7178DCF6-3C0C-B314-D99E-669F8CF09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4" name="Freeform 376">
                <a:extLst>
                  <a:ext uri="{FF2B5EF4-FFF2-40B4-BE49-F238E27FC236}">
                    <a16:creationId xmlns:a16="http://schemas.microsoft.com/office/drawing/2014/main" id="{584BF271-0E45-F0DA-66C8-7732C608E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5" name="Freeform 377">
                <a:extLst>
                  <a:ext uri="{FF2B5EF4-FFF2-40B4-BE49-F238E27FC236}">
                    <a16:creationId xmlns:a16="http://schemas.microsoft.com/office/drawing/2014/main" id="{119F28EB-CA48-D521-4AE7-6930AF94E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6" name="Freeform 378">
                <a:extLst>
                  <a:ext uri="{FF2B5EF4-FFF2-40B4-BE49-F238E27FC236}">
                    <a16:creationId xmlns:a16="http://schemas.microsoft.com/office/drawing/2014/main" id="{CE25722C-FDE8-227A-EC0F-622269551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7" name="Freeform 379">
                <a:extLst>
                  <a:ext uri="{FF2B5EF4-FFF2-40B4-BE49-F238E27FC236}">
                    <a16:creationId xmlns:a16="http://schemas.microsoft.com/office/drawing/2014/main" id="{639A223D-8299-48B0-4AA6-B43CF715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8" name="Freeform 380">
                <a:extLst>
                  <a:ext uri="{FF2B5EF4-FFF2-40B4-BE49-F238E27FC236}">
                    <a16:creationId xmlns:a16="http://schemas.microsoft.com/office/drawing/2014/main" id="{7C0A9813-FD47-F176-BD54-08105875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9" name="Freeform 381">
                <a:extLst>
                  <a:ext uri="{FF2B5EF4-FFF2-40B4-BE49-F238E27FC236}">
                    <a16:creationId xmlns:a16="http://schemas.microsoft.com/office/drawing/2014/main" id="{CA75605F-F024-2F7C-881E-D30561769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0" name="Freeform 382">
                <a:extLst>
                  <a:ext uri="{FF2B5EF4-FFF2-40B4-BE49-F238E27FC236}">
                    <a16:creationId xmlns:a16="http://schemas.microsoft.com/office/drawing/2014/main" id="{F2F41A87-CFCC-57A2-0170-8C04FD04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1" name="Freeform 383">
                <a:extLst>
                  <a:ext uri="{FF2B5EF4-FFF2-40B4-BE49-F238E27FC236}">
                    <a16:creationId xmlns:a16="http://schemas.microsoft.com/office/drawing/2014/main" id="{C99CECAD-0480-8C57-3F2B-7A6BA0AC8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2" name="Freeform 384">
                <a:extLst>
                  <a:ext uri="{FF2B5EF4-FFF2-40B4-BE49-F238E27FC236}">
                    <a16:creationId xmlns:a16="http://schemas.microsoft.com/office/drawing/2014/main" id="{FEDE3D96-901F-9BD3-7DD5-C2295291BD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3" name="Freeform 385">
                <a:extLst>
                  <a:ext uri="{FF2B5EF4-FFF2-40B4-BE49-F238E27FC236}">
                    <a16:creationId xmlns:a16="http://schemas.microsoft.com/office/drawing/2014/main" id="{F1415A16-5C50-3D06-449E-592448863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4" name="Freeform 386">
                <a:extLst>
                  <a:ext uri="{FF2B5EF4-FFF2-40B4-BE49-F238E27FC236}">
                    <a16:creationId xmlns:a16="http://schemas.microsoft.com/office/drawing/2014/main" id="{097C63ED-4FF9-5B42-464C-1D897C91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5" name="Freeform 387">
                <a:extLst>
                  <a:ext uri="{FF2B5EF4-FFF2-40B4-BE49-F238E27FC236}">
                    <a16:creationId xmlns:a16="http://schemas.microsoft.com/office/drawing/2014/main" id="{D8C1B6B8-91B7-9932-4A6C-712B208A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6" name="Freeform 388">
                <a:extLst>
                  <a:ext uri="{FF2B5EF4-FFF2-40B4-BE49-F238E27FC236}">
                    <a16:creationId xmlns:a16="http://schemas.microsoft.com/office/drawing/2014/main" id="{D48D358B-2924-2041-2F60-64A8BC710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7" name="Freeform 389">
                <a:extLst>
                  <a:ext uri="{FF2B5EF4-FFF2-40B4-BE49-F238E27FC236}">
                    <a16:creationId xmlns:a16="http://schemas.microsoft.com/office/drawing/2014/main" id="{C563A98A-683E-907D-6B28-B103E50BA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8" name="Freeform 390">
                <a:extLst>
                  <a:ext uri="{FF2B5EF4-FFF2-40B4-BE49-F238E27FC236}">
                    <a16:creationId xmlns:a16="http://schemas.microsoft.com/office/drawing/2014/main" id="{C913E453-6694-5A3E-3274-FC7D8DBFA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9" name="Freeform 391">
                <a:extLst>
                  <a:ext uri="{FF2B5EF4-FFF2-40B4-BE49-F238E27FC236}">
                    <a16:creationId xmlns:a16="http://schemas.microsoft.com/office/drawing/2014/main" id="{00B15009-096E-48BD-5D04-9EA425E87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0" name="Freeform 392">
                <a:extLst>
                  <a:ext uri="{FF2B5EF4-FFF2-40B4-BE49-F238E27FC236}">
                    <a16:creationId xmlns:a16="http://schemas.microsoft.com/office/drawing/2014/main" id="{AC42C428-1C19-7B05-3E16-4AE9957AC2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1" name="Rectangle 393">
                <a:extLst>
                  <a:ext uri="{FF2B5EF4-FFF2-40B4-BE49-F238E27FC236}">
                    <a16:creationId xmlns:a16="http://schemas.microsoft.com/office/drawing/2014/main" id="{C04ECB4E-8872-E1F0-914F-6CE1A433D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2" name="Freeform 394">
                <a:extLst>
                  <a:ext uri="{FF2B5EF4-FFF2-40B4-BE49-F238E27FC236}">
                    <a16:creationId xmlns:a16="http://schemas.microsoft.com/office/drawing/2014/main" id="{0481BF8C-9A74-9519-3EA7-0796F01C1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3" name="Freeform 395">
                <a:extLst>
                  <a:ext uri="{FF2B5EF4-FFF2-40B4-BE49-F238E27FC236}">
                    <a16:creationId xmlns:a16="http://schemas.microsoft.com/office/drawing/2014/main" id="{BA5A46F1-1D67-984A-B9AE-64213E980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4" name="Freeform 396">
                <a:extLst>
                  <a:ext uri="{FF2B5EF4-FFF2-40B4-BE49-F238E27FC236}">
                    <a16:creationId xmlns:a16="http://schemas.microsoft.com/office/drawing/2014/main" id="{AF46E1C7-7510-50FB-8CC9-ED90F3249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5" name="Freeform 397">
                <a:extLst>
                  <a:ext uri="{FF2B5EF4-FFF2-40B4-BE49-F238E27FC236}">
                    <a16:creationId xmlns:a16="http://schemas.microsoft.com/office/drawing/2014/main" id="{1DC45678-5C8B-9EBD-2CAB-1E0CE4451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6" name="Freeform 398">
                <a:extLst>
                  <a:ext uri="{FF2B5EF4-FFF2-40B4-BE49-F238E27FC236}">
                    <a16:creationId xmlns:a16="http://schemas.microsoft.com/office/drawing/2014/main" id="{4FBC5BC9-3ACC-6830-1EA0-944F6EED5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7" name="Freeform 399">
                <a:extLst>
                  <a:ext uri="{FF2B5EF4-FFF2-40B4-BE49-F238E27FC236}">
                    <a16:creationId xmlns:a16="http://schemas.microsoft.com/office/drawing/2014/main" id="{88AEA41E-2D61-83AB-3D07-E14CD833E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8" name="Freeform 400">
                <a:extLst>
                  <a:ext uri="{FF2B5EF4-FFF2-40B4-BE49-F238E27FC236}">
                    <a16:creationId xmlns:a16="http://schemas.microsoft.com/office/drawing/2014/main" id="{2663A8C3-7A1E-C04C-388B-007529000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9" name="Freeform 401">
                <a:extLst>
                  <a:ext uri="{FF2B5EF4-FFF2-40B4-BE49-F238E27FC236}">
                    <a16:creationId xmlns:a16="http://schemas.microsoft.com/office/drawing/2014/main" id="{7B405201-9D70-E613-6960-AB3B0952BE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0" name="Freeform 402">
                <a:extLst>
                  <a:ext uri="{FF2B5EF4-FFF2-40B4-BE49-F238E27FC236}">
                    <a16:creationId xmlns:a16="http://schemas.microsoft.com/office/drawing/2014/main" id="{53D518B9-8FDD-C45F-8CCB-A7F939947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1" name="Freeform 403">
                <a:extLst>
                  <a:ext uri="{FF2B5EF4-FFF2-40B4-BE49-F238E27FC236}">
                    <a16:creationId xmlns:a16="http://schemas.microsoft.com/office/drawing/2014/main" id="{03D75627-5E05-F609-D04C-0ED5F650E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2" name="Freeform 404">
                <a:extLst>
                  <a:ext uri="{FF2B5EF4-FFF2-40B4-BE49-F238E27FC236}">
                    <a16:creationId xmlns:a16="http://schemas.microsoft.com/office/drawing/2014/main" id="{89F75F98-0BEE-D6F4-5977-9E874A523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3" name="Freeform 405">
                <a:extLst>
                  <a:ext uri="{FF2B5EF4-FFF2-40B4-BE49-F238E27FC236}">
                    <a16:creationId xmlns:a16="http://schemas.microsoft.com/office/drawing/2014/main" id="{15D2EC03-2E21-1849-EC2D-1170298A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4" name="Freeform 406">
                <a:extLst>
                  <a:ext uri="{FF2B5EF4-FFF2-40B4-BE49-F238E27FC236}">
                    <a16:creationId xmlns:a16="http://schemas.microsoft.com/office/drawing/2014/main" id="{E6BF88CF-A2DE-580E-3142-D613D21F0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10" name="Freeform 408">
              <a:extLst>
                <a:ext uri="{FF2B5EF4-FFF2-40B4-BE49-F238E27FC236}">
                  <a16:creationId xmlns:a16="http://schemas.microsoft.com/office/drawing/2014/main" id="{737E6BAF-D22B-ABF7-406A-EE941AFF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Freeform 409">
              <a:extLst>
                <a:ext uri="{FF2B5EF4-FFF2-40B4-BE49-F238E27FC236}">
                  <a16:creationId xmlns:a16="http://schemas.microsoft.com/office/drawing/2014/main" id="{4F19AA77-B8FC-2180-9E9A-2B0C0D76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Freeform 410">
              <a:extLst>
                <a:ext uri="{FF2B5EF4-FFF2-40B4-BE49-F238E27FC236}">
                  <a16:creationId xmlns:a16="http://schemas.microsoft.com/office/drawing/2014/main" id="{A69F3F33-100E-CB41-E3DE-7DD161654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Freeform 411">
              <a:extLst>
                <a:ext uri="{FF2B5EF4-FFF2-40B4-BE49-F238E27FC236}">
                  <a16:creationId xmlns:a16="http://schemas.microsoft.com/office/drawing/2014/main" id="{BCCBAF3E-1CF8-7ED2-A448-7776B361A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Freeform 412">
              <a:extLst>
                <a:ext uri="{FF2B5EF4-FFF2-40B4-BE49-F238E27FC236}">
                  <a16:creationId xmlns:a16="http://schemas.microsoft.com/office/drawing/2014/main" id="{A4226169-50DB-8784-A714-C05EC49D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Freeform 413">
              <a:extLst>
                <a:ext uri="{FF2B5EF4-FFF2-40B4-BE49-F238E27FC236}">
                  <a16:creationId xmlns:a16="http://schemas.microsoft.com/office/drawing/2014/main" id="{8713CF1E-6E85-0DFB-E834-26D61652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Freeform 414">
              <a:extLst>
                <a:ext uri="{FF2B5EF4-FFF2-40B4-BE49-F238E27FC236}">
                  <a16:creationId xmlns:a16="http://schemas.microsoft.com/office/drawing/2014/main" id="{A9D6C873-C689-84FF-4BE3-E5949BA5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Freeform 415">
              <a:extLst>
                <a:ext uri="{FF2B5EF4-FFF2-40B4-BE49-F238E27FC236}">
                  <a16:creationId xmlns:a16="http://schemas.microsoft.com/office/drawing/2014/main" id="{FE519760-8D49-D79C-A5E1-31D648CA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Freeform 416">
              <a:extLst>
                <a:ext uri="{FF2B5EF4-FFF2-40B4-BE49-F238E27FC236}">
                  <a16:creationId xmlns:a16="http://schemas.microsoft.com/office/drawing/2014/main" id="{6DAE5AD5-A7B3-DBBF-62A1-B1ED245E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Freeform 417">
              <a:extLst>
                <a:ext uri="{FF2B5EF4-FFF2-40B4-BE49-F238E27FC236}">
                  <a16:creationId xmlns:a16="http://schemas.microsoft.com/office/drawing/2014/main" id="{5F7FF57B-E681-C730-A956-0BE634D1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Freeform 418">
              <a:extLst>
                <a:ext uri="{FF2B5EF4-FFF2-40B4-BE49-F238E27FC236}">
                  <a16:creationId xmlns:a16="http://schemas.microsoft.com/office/drawing/2014/main" id="{DAEE3E43-4C2F-4354-682A-D1C5DF1F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Freeform 419">
              <a:extLst>
                <a:ext uri="{FF2B5EF4-FFF2-40B4-BE49-F238E27FC236}">
                  <a16:creationId xmlns:a16="http://schemas.microsoft.com/office/drawing/2014/main" id="{9650F231-2866-3D7B-A58B-F731586A3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Freeform 420">
              <a:extLst>
                <a:ext uri="{FF2B5EF4-FFF2-40B4-BE49-F238E27FC236}">
                  <a16:creationId xmlns:a16="http://schemas.microsoft.com/office/drawing/2014/main" id="{6CC513DB-FA0E-F4EE-C5CD-CDEAD8249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Freeform 421">
              <a:extLst>
                <a:ext uri="{FF2B5EF4-FFF2-40B4-BE49-F238E27FC236}">
                  <a16:creationId xmlns:a16="http://schemas.microsoft.com/office/drawing/2014/main" id="{CDBDCEAF-A337-D20C-5D27-9655A3A3D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Freeform 422">
              <a:extLst>
                <a:ext uri="{FF2B5EF4-FFF2-40B4-BE49-F238E27FC236}">
                  <a16:creationId xmlns:a16="http://schemas.microsoft.com/office/drawing/2014/main" id="{A117C2C7-FEDB-292B-E8AB-082E49721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Freeform 423">
              <a:extLst>
                <a:ext uri="{FF2B5EF4-FFF2-40B4-BE49-F238E27FC236}">
                  <a16:creationId xmlns:a16="http://schemas.microsoft.com/office/drawing/2014/main" id="{AFBFE6E9-EDAD-54E3-E975-52CCDF51B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Freeform 424">
              <a:extLst>
                <a:ext uri="{FF2B5EF4-FFF2-40B4-BE49-F238E27FC236}">
                  <a16:creationId xmlns:a16="http://schemas.microsoft.com/office/drawing/2014/main" id="{B00B07FA-7D87-5B6A-628A-BC791E286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Freeform 425">
              <a:extLst>
                <a:ext uri="{FF2B5EF4-FFF2-40B4-BE49-F238E27FC236}">
                  <a16:creationId xmlns:a16="http://schemas.microsoft.com/office/drawing/2014/main" id="{7F804E8F-F7CE-F499-B643-249FE2D1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Freeform 426">
              <a:extLst>
                <a:ext uri="{FF2B5EF4-FFF2-40B4-BE49-F238E27FC236}">
                  <a16:creationId xmlns:a16="http://schemas.microsoft.com/office/drawing/2014/main" id="{265CBE8D-4E23-561E-DDE3-9F7EE9558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Freeform 427">
              <a:extLst>
                <a:ext uri="{FF2B5EF4-FFF2-40B4-BE49-F238E27FC236}">
                  <a16:creationId xmlns:a16="http://schemas.microsoft.com/office/drawing/2014/main" id="{1C34B802-281D-9EA6-9861-5842CE05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Freeform 428">
              <a:extLst>
                <a:ext uri="{FF2B5EF4-FFF2-40B4-BE49-F238E27FC236}">
                  <a16:creationId xmlns:a16="http://schemas.microsoft.com/office/drawing/2014/main" id="{8D8D9DA4-6584-78B6-B626-B89070715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Freeform 429">
              <a:extLst>
                <a:ext uri="{FF2B5EF4-FFF2-40B4-BE49-F238E27FC236}">
                  <a16:creationId xmlns:a16="http://schemas.microsoft.com/office/drawing/2014/main" id="{DDBCD8B3-378F-D4FF-C997-30B5E171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Freeform 430">
              <a:extLst>
                <a:ext uri="{FF2B5EF4-FFF2-40B4-BE49-F238E27FC236}">
                  <a16:creationId xmlns:a16="http://schemas.microsoft.com/office/drawing/2014/main" id="{A30E73AB-EE47-6292-6E9D-FFC1E55D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Freeform 431">
              <a:extLst>
                <a:ext uri="{FF2B5EF4-FFF2-40B4-BE49-F238E27FC236}">
                  <a16:creationId xmlns:a16="http://schemas.microsoft.com/office/drawing/2014/main" id="{25D94EFD-E1EF-C965-1D89-79364F1F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Freeform 432">
              <a:extLst>
                <a:ext uri="{FF2B5EF4-FFF2-40B4-BE49-F238E27FC236}">
                  <a16:creationId xmlns:a16="http://schemas.microsoft.com/office/drawing/2014/main" id="{DE00F4D4-72B6-C5F5-F710-E9C278F79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Freeform 433">
              <a:extLst>
                <a:ext uri="{FF2B5EF4-FFF2-40B4-BE49-F238E27FC236}">
                  <a16:creationId xmlns:a16="http://schemas.microsoft.com/office/drawing/2014/main" id="{45C08032-3A1C-D78F-B957-434E1695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Freeform 434">
              <a:extLst>
                <a:ext uri="{FF2B5EF4-FFF2-40B4-BE49-F238E27FC236}">
                  <a16:creationId xmlns:a16="http://schemas.microsoft.com/office/drawing/2014/main" id="{ABCCFBA6-E3D8-F3ED-4C33-5AE35E3E6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Freeform 435">
              <a:extLst>
                <a:ext uri="{FF2B5EF4-FFF2-40B4-BE49-F238E27FC236}">
                  <a16:creationId xmlns:a16="http://schemas.microsoft.com/office/drawing/2014/main" id="{775C1EA1-4098-2F72-F31D-A98AB00F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Freeform 436">
              <a:extLst>
                <a:ext uri="{FF2B5EF4-FFF2-40B4-BE49-F238E27FC236}">
                  <a16:creationId xmlns:a16="http://schemas.microsoft.com/office/drawing/2014/main" id="{D5E1AE16-0403-1922-78CC-4698E416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Freeform 437">
              <a:extLst>
                <a:ext uri="{FF2B5EF4-FFF2-40B4-BE49-F238E27FC236}">
                  <a16:creationId xmlns:a16="http://schemas.microsoft.com/office/drawing/2014/main" id="{181BC8E1-53E5-5106-963B-51BDD832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Freeform 438">
              <a:extLst>
                <a:ext uri="{FF2B5EF4-FFF2-40B4-BE49-F238E27FC236}">
                  <a16:creationId xmlns:a16="http://schemas.microsoft.com/office/drawing/2014/main" id="{EBE44825-5CFB-CEBE-53B2-2E1EB003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Freeform 439">
              <a:extLst>
                <a:ext uri="{FF2B5EF4-FFF2-40B4-BE49-F238E27FC236}">
                  <a16:creationId xmlns:a16="http://schemas.microsoft.com/office/drawing/2014/main" id="{1199F2A2-0BD1-D068-A92A-F8B0B74FC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Freeform 440">
              <a:extLst>
                <a:ext uri="{FF2B5EF4-FFF2-40B4-BE49-F238E27FC236}">
                  <a16:creationId xmlns:a16="http://schemas.microsoft.com/office/drawing/2014/main" id="{55A12DFB-7050-2235-CD9C-CDDD4EF02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Freeform 441">
              <a:extLst>
                <a:ext uri="{FF2B5EF4-FFF2-40B4-BE49-F238E27FC236}">
                  <a16:creationId xmlns:a16="http://schemas.microsoft.com/office/drawing/2014/main" id="{7D08EC9D-F81C-817F-B996-C91A46D12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Freeform 442">
              <a:extLst>
                <a:ext uri="{FF2B5EF4-FFF2-40B4-BE49-F238E27FC236}">
                  <a16:creationId xmlns:a16="http://schemas.microsoft.com/office/drawing/2014/main" id="{4672BA79-D078-5B5F-FA14-DF9C301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Freeform 443">
              <a:extLst>
                <a:ext uri="{FF2B5EF4-FFF2-40B4-BE49-F238E27FC236}">
                  <a16:creationId xmlns:a16="http://schemas.microsoft.com/office/drawing/2014/main" id="{AE2B6BAC-D3D4-7599-246A-F047F364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Freeform 444">
              <a:extLst>
                <a:ext uri="{FF2B5EF4-FFF2-40B4-BE49-F238E27FC236}">
                  <a16:creationId xmlns:a16="http://schemas.microsoft.com/office/drawing/2014/main" id="{8BC49CBD-48C4-64ED-B13B-35DDC159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Freeform 445">
              <a:extLst>
                <a:ext uri="{FF2B5EF4-FFF2-40B4-BE49-F238E27FC236}">
                  <a16:creationId xmlns:a16="http://schemas.microsoft.com/office/drawing/2014/main" id="{ABCD3203-0030-AAA1-2B49-4B6E49D6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8" name="Freeform 446">
              <a:extLst>
                <a:ext uri="{FF2B5EF4-FFF2-40B4-BE49-F238E27FC236}">
                  <a16:creationId xmlns:a16="http://schemas.microsoft.com/office/drawing/2014/main" id="{59DCB79C-A803-0F05-3F5F-EE942B00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9" name="Freeform 447">
              <a:extLst>
                <a:ext uri="{FF2B5EF4-FFF2-40B4-BE49-F238E27FC236}">
                  <a16:creationId xmlns:a16="http://schemas.microsoft.com/office/drawing/2014/main" id="{324AF79E-D8FD-D1F8-6396-68DD028A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0" name="Freeform 448">
              <a:extLst>
                <a:ext uri="{FF2B5EF4-FFF2-40B4-BE49-F238E27FC236}">
                  <a16:creationId xmlns:a16="http://schemas.microsoft.com/office/drawing/2014/main" id="{9FA37AA5-7EC7-EAC5-EAC2-3E8D14EFD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1" name="Freeform 449">
              <a:extLst>
                <a:ext uri="{FF2B5EF4-FFF2-40B4-BE49-F238E27FC236}">
                  <a16:creationId xmlns:a16="http://schemas.microsoft.com/office/drawing/2014/main" id="{6F54D254-582C-5F89-DF7C-8B81FBCCA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2" name="Freeform 450">
              <a:extLst>
                <a:ext uri="{FF2B5EF4-FFF2-40B4-BE49-F238E27FC236}">
                  <a16:creationId xmlns:a16="http://schemas.microsoft.com/office/drawing/2014/main" id="{977473FE-B6FC-5631-50F7-60A79A52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3" name="Freeform 451">
              <a:extLst>
                <a:ext uri="{FF2B5EF4-FFF2-40B4-BE49-F238E27FC236}">
                  <a16:creationId xmlns:a16="http://schemas.microsoft.com/office/drawing/2014/main" id="{A2B0E265-49FF-FDDD-5D53-4FE8492A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4" name="Freeform 452">
              <a:extLst>
                <a:ext uri="{FF2B5EF4-FFF2-40B4-BE49-F238E27FC236}">
                  <a16:creationId xmlns:a16="http://schemas.microsoft.com/office/drawing/2014/main" id="{AE5DFC9F-6C66-EEAC-8E81-4EA61130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" name="Freeform 453">
              <a:extLst>
                <a:ext uri="{FF2B5EF4-FFF2-40B4-BE49-F238E27FC236}">
                  <a16:creationId xmlns:a16="http://schemas.microsoft.com/office/drawing/2014/main" id="{6B33AD40-963C-DC35-393E-AED4E25D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6" name="Freeform 454">
              <a:extLst>
                <a:ext uri="{FF2B5EF4-FFF2-40B4-BE49-F238E27FC236}">
                  <a16:creationId xmlns:a16="http://schemas.microsoft.com/office/drawing/2014/main" id="{6DC4A1D9-1881-29E0-6F81-CBACEC51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7" name="Freeform 455">
              <a:extLst>
                <a:ext uri="{FF2B5EF4-FFF2-40B4-BE49-F238E27FC236}">
                  <a16:creationId xmlns:a16="http://schemas.microsoft.com/office/drawing/2014/main" id="{F3CED091-637E-0027-066F-24BC0DB9A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8" name="Freeform 456">
              <a:extLst>
                <a:ext uri="{FF2B5EF4-FFF2-40B4-BE49-F238E27FC236}">
                  <a16:creationId xmlns:a16="http://schemas.microsoft.com/office/drawing/2014/main" id="{5B93EDDE-B878-31C8-A30A-7B21B19B2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9" name="Freeform 457">
              <a:extLst>
                <a:ext uri="{FF2B5EF4-FFF2-40B4-BE49-F238E27FC236}">
                  <a16:creationId xmlns:a16="http://schemas.microsoft.com/office/drawing/2014/main" id="{16F05FB7-6454-C66B-56ED-4683B1AB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0" name="Freeform 458">
              <a:extLst>
                <a:ext uri="{FF2B5EF4-FFF2-40B4-BE49-F238E27FC236}">
                  <a16:creationId xmlns:a16="http://schemas.microsoft.com/office/drawing/2014/main" id="{9EE1C22F-3FA3-E261-B5B4-742632992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1" name="Freeform 459">
              <a:extLst>
                <a:ext uri="{FF2B5EF4-FFF2-40B4-BE49-F238E27FC236}">
                  <a16:creationId xmlns:a16="http://schemas.microsoft.com/office/drawing/2014/main" id="{D1C14BF8-561C-2AC4-C1F5-ECB56DB6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2" name="Freeform 460">
              <a:extLst>
                <a:ext uri="{FF2B5EF4-FFF2-40B4-BE49-F238E27FC236}">
                  <a16:creationId xmlns:a16="http://schemas.microsoft.com/office/drawing/2014/main" id="{7380DAB5-C372-1921-EAD5-A5854AC64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3" name="Freeform 461">
              <a:extLst>
                <a:ext uri="{FF2B5EF4-FFF2-40B4-BE49-F238E27FC236}">
                  <a16:creationId xmlns:a16="http://schemas.microsoft.com/office/drawing/2014/main" id="{B0A69314-71C3-CCCC-A731-384F6FA9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4" name="Freeform 462">
              <a:extLst>
                <a:ext uri="{FF2B5EF4-FFF2-40B4-BE49-F238E27FC236}">
                  <a16:creationId xmlns:a16="http://schemas.microsoft.com/office/drawing/2014/main" id="{465303CD-2A97-A019-A45D-5DECC1CDB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5" name="Freeform 463">
              <a:extLst>
                <a:ext uri="{FF2B5EF4-FFF2-40B4-BE49-F238E27FC236}">
                  <a16:creationId xmlns:a16="http://schemas.microsoft.com/office/drawing/2014/main" id="{FEEBEA7D-249D-3345-C79D-C607B3AD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6" name="Freeform 464">
              <a:extLst>
                <a:ext uri="{FF2B5EF4-FFF2-40B4-BE49-F238E27FC236}">
                  <a16:creationId xmlns:a16="http://schemas.microsoft.com/office/drawing/2014/main" id="{3D4AC8E7-0138-FE00-D324-2C322AF84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7" name="Freeform 465">
              <a:extLst>
                <a:ext uri="{FF2B5EF4-FFF2-40B4-BE49-F238E27FC236}">
                  <a16:creationId xmlns:a16="http://schemas.microsoft.com/office/drawing/2014/main" id="{6830648F-2733-4C30-8057-1FF4C77D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8" name="Freeform 466">
              <a:extLst>
                <a:ext uri="{FF2B5EF4-FFF2-40B4-BE49-F238E27FC236}">
                  <a16:creationId xmlns:a16="http://schemas.microsoft.com/office/drawing/2014/main" id="{E995E344-705D-AAC3-54EB-60215106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9" name="Freeform 467">
              <a:extLst>
                <a:ext uri="{FF2B5EF4-FFF2-40B4-BE49-F238E27FC236}">
                  <a16:creationId xmlns:a16="http://schemas.microsoft.com/office/drawing/2014/main" id="{CA4DE8DE-1F54-1E29-9E06-984C38AA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0" name="Freeform 468">
              <a:extLst>
                <a:ext uri="{FF2B5EF4-FFF2-40B4-BE49-F238E27FC236}">
                  <a16:creationId xmlns:a16="http://schemas.microsoft.com/office/drawing/2014/main" id="{EFA61D36-3F0D-03F7-BD91-C4578A44A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1" name="Freeform 469">
              <a:extLst>
                <a:ext uri="{FF2B5EF4-FFF2-40B4-BE49-F238E27FC236}">
                  <a16:creationId xmlns:a16="http://schemas.microsoft.com/office/drawing/2014/main" id="{447901EA-05AB-D96C-0CAC-70EBC1F3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51171DAA-78E2-8948-F81E-7AB36846F810}"/>
              </a:ext>
            </a:extLst>
          </p:cNvPr>
          <p:cNvGrpSpPr/>
          <p:nvPr/>
        </p:nvGrpSpPr>
        <p:grpSpPr>
          <a:xfrm>
            <a:off x="8214750" y="1708417"/>
            <a:ext cx="1029896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AD7BD87A-C7B0-1923-89FE-42B2D508F320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525" name="Freeform 324">
                <a:extLst>
                  <a:ext uri="{FF2B5EF4-FFF2-40B4-BE49-F238E27FC236}">
                    <a16:creationId xmlns:a16="http://schemas.microsoft.com/office/drawing/2014/main" id="{8BDB91BB-95D9-4BEC-3CF7-6B7FAAF87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Freeform 325">
                <a:extLst>
                  <a:ext uri="{FF2B5EF4-FFF2-40B4-BE49-F238E27FC236}">
                    <a16:creationId xmlns:a16="http://schemas.microsoft.com/office/drawing/2014/main" id="{8A7FDF61-9C22-D865-CE20-CD8285DBF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7" name="Freeform 326">
                <a:extLst>
                  <a:ext uri="{FF2B5EF4-FFF2-40B4-BE49-F238E27FC236}">
                    <a16:creationId xmlns:a16="http://schemas.microsoft.com/office/drawing/2014/main" id="{F9C4BBD9-A8D8-4D3B-F4DC-513CB4247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8" name="Freeform 327">
                <a:extLst>
                  <a:ext uri="{FF2B5EF4-FFF2-40B4-BE49-F238E27FC236}">
                    <a16:creationId xmlns:a16="http://schemas.microsoft.com/office/drawing/2014/main" id="{81C8F4CE-00B2-02CD-BF81-FF0211594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Freeform 328">
                <a:extLst>
                  <a:ext uri="{FF2B5EF4-FFF2-40B4-BE49-F238E27FC236}">
                    <a16:creationId xmlns:a16="http://schemas.microsoft.com/office/drawing/2014/main" id="{78BDF3DB-D445-57C0-FFE8-83919EDFA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0" name="Freeform 329">
                <a:extLst>
                  <a:ext uri="{FF2B5EF4-FFF2-40B4-BE49-F238E27FC236}">
                    <a16:creationId xmlns:a16="http://schemas.microsoft.com/office/drawing/2014/main" id="{4A465424-ACC0-CF91-7853-4480EB43B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1" name="Freeform 330">
                <a:extLst>
                  <a:ext uri="{FF2B5EF4-FFF2-40B4-BE49-F238E27FC236}">
                    <a16:creationId xmlns:a16="http://schemas.microsoft.com/office/drawing/2014/main" id="{E155D932-D336-970A-70BE-2EF1CF509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2" name="Freeform 331">
                <a:extLst>
                  <a:ext uri="{FF2B5EF4-FFF2-40B4-BE49-F238E27FC236}">
                    <a16:creationId xmlns:a16="http://schemas.microsoft.com/office/drawing/2014/main" id="{35C0FD67-7E98-A0BF-5C71-45A7605B6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3" name="Freeform 332">
                <a:extLst>
                  <a:ext uri="{FF2B5EF4-FFF2-40B4-BE49-F238E27FC236}">
                    <a16:creationId xmlns:a16="http://schemas.microsoft.com/office/drawing/2014/main" id="{30ED3232-427F-3828-0A76-9D160F36F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4" name="Freeform 333">
                <a:extLst>
                  <a:ext uri="{FF2B5EF4-FFF2-40B4-BE49-F238E27FC236}">
                    <a16:creationId xmlns:a16="http://schemas.microsoft.com/office/drawing/2014/main" id="{0285ACE5-1A02-0AD1-7480-35119E884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5" name="Freeform 334">
                <a:extLst>
                  <a:ext uri="{FF2B5EF4-FFF2-40B4-BE49-F238E27FC236}">
                    <a16:creationId xmlns:a16="http://schemas.microsoft.com/office/drawing/2014/main" id="{F9358E92-E8BA-5B54-B14A-3B9256495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6" name="Freeform 335">
                <a:extLst>
                  <a:ext uri="{FF2B5EF4-FFF2-40B4-BE49-F238E27FC236}">
                    <a16:creationId xmlns:a16="http://schemas.microsoft.com/office/drawing/2014/main" id="{BF3A035E-FFAB-E1FA-58B5-538BDF75C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7" name="Freeform 336">
                <a:extLst>
                  <a:ext uri="{FF2B5EF4-FFF2-40B4-BE49-F238E27FC236}">
                    <a16:creationId xmlns:a16="http://schemas.microsoft.com/office/drawing/2014/main" id="{171C38B0-6B43-E14E-F047-9B4D8F7BB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8" name="Freeform 337">
                <a:extLst>
                  <a:ext uri="{FF2B5EF4-FFF2-40B4-BE49-F238E27FC236}">
                    <a16:creationId xmlns:a16="http://schemas.microsoft.com/office/drawing/2014/main" id="{45F5E205-3F6F-5A73-9CEB-FF064BDD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9" name="Freeform 338">
                <a:extLst>
                  <a:ext uri="{FF2B5EF4-FFF2-40B4-BE49-F238E27FC236}">
                    <a16:creationId xmlns:a16="http://schemas.microsoft.com/office/drawing/2014/main" id="{4EB7CACF-5EFE-93E9-19F4-B97FE4F58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Freeform 339">
                <a:extLst>
                  <a:ext uri="{FF2B5EF4-FFF2-40B4-BE49-F238E27FC236}">
                    <a16:creationId xmlns:a16="http://schemas.microsoft.com/office/drawing/2014/main" id="{234D80F0-63BF-FA4A-0808-1A423F0B4A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1" name="Freeform 340">
                <a:extLst>
                  <a:ext uri="{FF2B5EF4-FFF2-40B4-BE49-F238E27FC236}">
                    <a16:creationId xmlns:a16="http://schemas.microsoft.com/office/drawing/2014/main" id="{E00A5F25-0BAE-047B-A962-6C1228CBE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Freeform 341">
                <a:extLst>
                  <a:ext uri="{FF2B5EF4-FFF2-40B4-BE49-F238E27FC236}">
                    <a16:creationId xmlns:a16="http://schemas.microsoft.com/office/drawing/2014/main" id="{61DAD354-4F37-FA3D-91D9-BE890BFE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3" name="Freeform 342">
                <a:extLst>
                  <a:ext uri="{FF2B5EF4-FFF2-40B4-BE49-F238E27FC236}">
                    <a16:creationId xmlns:a16="http://schemas.microsoft.com/office/drawing/2014/main" id="{E8B146AB-7397-8966-B65B-BB2E2D56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4" name="Freeform 343">
                <a:extLst>
                  <a:ext uri="{FF2B5EF4-FFF2-40B4-BE49-F238E27FC236}">
                    <a16:creationId xmlns:a16="http://schemas.microsoft.com/office/drawing/2014/main" id="{70CC8C5A-028B-2FB0-9420-6A2221562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5" name="Freeform 344">
                <a:extLst>
                  <a:ext uri="{FF2B5EF4-FFF2-40B4-BE49-F238E27FC236}">
                    <a16:creationId xmlns:a16="http://schemas.microsoft.com/office/drawing/2014/main" id="{92BB05E4-43A8-D9AF-AFED-328EAA393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6" name="Freeform 345">
                <a:extLst>
                  <a:ext uri="{FF2B5EF4-FFF2-40B4-BE49-F238E27FC236}">
                    <a16:creationId xmlns:a16="http://schemas.microsoft.com/office/drawing/2014/main" id="{7455792F-3B4E-C05B-6E1E-5458B95C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7" name="Freeform 346">
                <a:extLst>
                  <a:ext uri="{FF2B5EF4-FFF2-40B4-BE49-F238E27FC236}">
                    <a16:creationId xmlns:a16="http://schemas.microsoft.com/office/drawing/2014/main" id="{F3EA87CD-7D36-57AC-4C0F-71D0D98971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8" name="Freeform 347">
                <a:extLst>
                  <a:ext uri="{FF2B5EF4-FFF2-40B4-BE49-F238E27FC236}">
                    <a16:creationId xmlns:a16="http://schemas.microsoft.com/office/drawing/2014/main" id="{E2C3282E-D71A-C8B7-33B7-43A706AA9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9" name="Freeform 348">
                <a:extLst>
                  <a:ext uri="{FF2B5EF4-FFF2-40B4-BE49-F238E27FC236}">
                    <a16:creationId xmlns:a16="http://schemas.microsoft.com/office/drawing/2014/main" id="{29565F34-00CF-24E0-FB17-2F06ACEE2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0" name="Freeform 349">
                <a:extLst>
                  <a:ext uri="{FF2B5EF4-FFF2-40B4-BE49-F238E27FC236}">
                    <a16:creationId xmlns:a16="http://schemas.microsoft.com/office/drawing/2014/main" id="{A70E1CC9-A480-F9E0-0BCB-F98271CF5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1" name="Freeform 350">
                <a:extLst>
                  <a:ext uri="{FF2B5EF4-FFF2-40B4-BE49-F238E27FC236}">
                    <a16:creationId xmlns:a16="http://schemas.microsoft.com/office/drawing/2014/main" id="{888025AE-B08D-0BCF-261F-B647F4832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" name="Freeform 351">
                <a:extLst>
                  <a:ext uri="{FF2B5EF4-FFF2-40B4-BE49-F238E27FC236}">
                    <a16:creationId xmlns:a16="http://schemas.microsoft.com/office/drawing/2014/main" id="{8E17A2CC-D2B2-A0FB-9536-4B1FE6439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" name="Freeform 352">
                <a:extLst>
                  <a:ext uri="{FF2B5EF4-FFF2-40B4-BE49-F238E27FC236}">
                    <a16:creationId xmlns:a16="http://schemas.microsoft.com/office/drawing/2014/main" id="{2608EF53-C5B9-0F5E-BCA3-57B405E1E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4" name="Freeform 353">
                <a:extLst>
                  <a:ext uri="{FF2B5EF4-FFF2-40B4-BE49-F238E27FC236}">
                    <a16:creationId xmlns:a16="http://schemas.microsoft.com/office/drawing/2014/main" id="{EAC8043B-FEC5-9AED-BB0E-925D14251C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5" name="Freeform 354">
                <a:extLst>
                  <a:ext uri="{FF2B5EF4-FFF2-40B4-BE49-F238E27FC236}">
                    <a16:creationId xmlns:a16="http://schemas.microsoft.com/office/drawing/2014/main" id="{B8C9AA5A-E3D8-C4BE-8213-49BFDA0F0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6" name="Freeform 355">
                <a:extLst>
                  <a:ext uri="{FF2B5EF4-FFF2-40B4-BE49-F238E27FC236}">
                    <a16:creationId xmlns:a16="http://schemas.microsoft.com/office/drawing/2014/main" id="{7767FDB1-30ED-7F32-9825-1300B583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7" name="Freeform 356">
                <a:extLst>
                  <a:ext uri="{FF2B5EF4-FFF2-40B4-BE49-F238E27FC236}">
                    <a16:creationId xmlns:a16="http://schemas.microsoft.com/office/drawing/2014/main" id="{5457CA00-5004-9673-5592-808711854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8" name="Freeform 357">
                <a:extLst>
                  <a:ext uri="{FF2B5EF4-FFF2-40B4-BE49-F238E27FC236}">
                    <a16:creationId xmlns:a16="http://schemas.microsoft.com/office/drawing/2014/main" id="{CE51F391-15C9-757B-E944-8D5817BB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9" name="Freeform 358">
                <a:extLst>
                  <a:ext uri="{FF2B5EF4-FFF2-40B4-BE49-F238E27FC236}">
                    <a16:creationId xmlns:a16="http://schemas.microsoft.com/office/drawing/2014/main" id="{FD5FB76D-6BB5-15BD-9B35-92E499650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0" name="Freeform 359">
                <a:extLst>
                  <a:ext uri="{FF2B5EF4-FFF2-40B4-BE49-F238E27FC236}">
                    <a16:creationId xmlns:a16="http://schemas.microsoft.com/office/drawing/2014/main" id="{AA18474C-5747-FBDE-3272-EF53B315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1" name="Freeform 360">
                <a:extLst>
                  <a:ext uri="{FF2B5EF4-FFF2-40B4-BE49-F238E27FC236}">
                    <a16:creationId xmlns:a16="http://schemas.microsoft.com/office/drawing/2014/main" id="{9CBD9CD2-5ED1-4E13-569D-843D9F06D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2" name="Freeform 361">
                <a:extLst>
                  <a:ext uri="{FF2B5EF4-FFF2-40B4-BE49-F238E27FC236}">
                    <a16:creationId xmlns:a16="http://schemas.microsoft.com/office/drawing/2014/main" id="{F9C1673B-1D29-654A-F170-8ED48B71E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3" name="Freeform 362">
                <a:extLst>
                  <a:ext uri="{FF2B5EF4-FFF2-40B4-BE49-F238E27FC236}">
                    <a16:creationId xmlns:a16="http://schemas.microsoft.com/office/drawing/2014/main" id="{661BCF9C-7966-3D04-1A2D-58AEC9F2A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4" name="Freeform 363">
                <a:extLst>
                  <a:ext uri="{FF2B5EF4-FFF2-40B4-BE49-F238E27FC236}">
                    <a16:creationId xmlns:a16="http://schemas.microsoft.com/office/drawing/2014/main" id="{7184E04D-7E08-25D5-C9CB-EB34FD74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5" name="Freeform 364">
                <a:extLst>
                  <a:ext uri="{FF2B5EF4-FFF2-40B4-BE49-F238E27FC236}">
                    <a16:creationId xmlns:a16="http://schemas.microsoft.com/office/drawing/2014/main" id="{9AA92534-4CF6-8F3A-15BB-8E52717C6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6" name="Freeform 365">
                <a:extLst>
                  <a:ext uri="{FF2B5EF4-FFF2-40B4-BE49-F238E27FC236}">
                    <a16:creationId xmlns:a16="http://schemas.microsoft.com/office/drawing/2014/main" id="{ADC28941-7CA8-71C9-2B18-52757D5E1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7" name="Freeform 366">
                <a:extLst>
                  <a:ext uri="{FF2B5EF4-FFF2-40B4-BE49-F238E27FC236}">
                    <a16:creationId xmlns:a16="http://schemas.microsoft.com/office/drawing/2014/main" id="{C7CD40A9-ABC9-AA3B-A7A0-B9E4D8FB4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8" name="Freeform 367">
                <a:extLst>
                  <a:ext uri="{FF2B5EF4-FFF2-40B4-BE49-F238E27FC236}">
                    <a16:creationId xmlns:a16="http://schemas.microsoft.com/office/drawing/2014/main" id="{74335EE9-3C08-F898-2B6D-BFC161DB3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9" name="Freeform 368">
                <a:extLst>
                  <a:ext uri="{FF2B5EF4-FFF2-40B4-BE49-F238E27FC236}">
                    <a16:creationId xmlns:a16="http://schemas.microsoft.com/office/drawing/2014/main" id="{9F406BEA-54BC-5BEA-4AD4-EB02BC31C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0" name="Freeform 369">
                <a:extLst>
                  <a:ext uri="{FF2B5EF4-FFF2-40B4-BE49-F238E27FC236}">
                    <a16:creationId xmlns:a16="http://schemas.microsoft.com/office/drawing/2014/main" id="{1680A42D-F9E5-D9EC-91DB-1C4341A91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1" name="Freeform 370">
                <a:extLst>
                  <a:ext uri="{FF2B5EF4-FFF2-40B4-BE49-F238E27FC236}">
                    <a16:creationId xmlns:a16="http://schemas.microsoft.com/office/drawing/2014/main" id="{EFF798D9-14E5-1A7D-5CC4-79F2E8917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2" name="Freeform 371">
                <a:extLst>
                  <a:ext uri="{FF2B5EF4-FFF2-40B4-BE49-F238E27FC236}">
                    <a16:creationId xmlns:a16="http://schemas.microsoft.com/office/drawing/2014/main" id="{2DAD38C6-A888-8BB8-B7D3-00CCDE604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3" name="Freeform 372">
                <a:extLst>
                  <a:ext uri="{FF2B5EF4-FFF2-40B4-BE49-F238E27FC236}">
                    <a16:creationId xmlns:a16="http://schemas.microsoft.com/office/drawing/2014/main" id="{C4D1971C-9B8F-0A77-7CA9-E27A5DD4D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Freeform 373">
                <a:extLst>
                  <a:ext uri="{FF2B5EF4-FFF2-40B4-BE49-F238E27FC236}">
                    <a16:creationId xmlns:a16="http://schemas.microsoft.com/office/drawing/2014/main" id="{18E010EC-4CC0-4C30-8FD2-02AC0F929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Freeform 374">
                <a:extLst>
                  <a:ext uri="{FF2B5EF4-FFF2-40B4-BE49-F238E27FC236}">
                    <a16:creationId xmlns:a16="http://schemas.microsoft.com/office/drawing/2014/main" id="{417F79BF-343C-DC89-4653-8C317B95CE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Freeform 375">
                <a:extLst>
                  <a:ext uri="{FF2B5EF4-FFF2-40B4-BE49-F238E27FC236}">
                    <a16:creationId xmlns:a16="http://schemas.microsoft.com/office/drawing/2014/main" id="{F9FA0C43-D555-1E85-7A81-0DC17B60B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Freeform 376">
                <a:extLst>
                  <a:ext uri="{FF2B5EF4-FFF2-40B4-BE49-F238E27FC236}">
                    <a16:creationId xmlns:a16="http://schemas.microsoft.com/office/drawing/2014/main" id="{519AACE0-B9D2-F621-112C-35FE66401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Freeform 377">
                <a:extLst>
                  <a:ext uri="{FF2B5EF4-FFF2-40B4-BE49-F238E27FC236}">
                    <a16:creationId xmlns:a16="http://schemas.microsoft.com/office/drawing/2014/main" id="{91D6E7BB-7390-3B78-4F18-56DE86E23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Freeform 378">
                <a:extLst>
                  <a:ext uri="{FF2B5EF4-FFF2-40B4-BE49-F238E27FC236}">
                    <a16:creationId xmlns:a16="http://schemas.microsoft.com/office/drawing/2014/main" id="{2C6527DC-E886-4837-C73D-FA06BCDAE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Freeform 379">
                <a:extLst>
                  <a:ext uri="{FF2B5EF4-FFF2-40B4-BE49-F238E27FC236}">
                    <a16:creationId xmlns:a16="http://schemas.microsoft.com/office/drawing/2014/main" id="{6E91F631-39D6-5481-024E-B9F469E44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Freeform 380">
                <a:extLst>
                  <a:ext uri="{FF2B5EF4-FFF2-40B4-BE49-F238E27FC236}">
                    <a16:creationId xmlns:a16="http://schemas.microsoft.com/office/drawing/2014/main" id="{E840758B-80CC-B05A-441D-C2BC8CA60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Freeform 381">
                <a:extLst>
                  <a:ext uri="{FF2B5EF4-FFF2-40B4-BE49-F238E27FC236}">
                    <a16:creationId xmlns:a16="http://schemas.microsoft.com/office/drawing/2014/main" id="{0A9709CB-D19F-7DBE-2AB9-2D0B55CE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3" name="Freeform 382">
                <a:extLst>
                  <a:ext uri="{FF2B5EF4-FFF2-40B4-BE49-F238E27FC236}">
                    <a16:creationId xmlns:a16="http://schemas.microsoft.com/office/drawing/2014/main" id="{3550E83B-574C-4CEA-6645-50F1D79F4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4" name="Freeform 383">
                <a:extLst>
                  <a:ext uri="{FF2B5EF4-FFF2-40B4-BE49-F238E27FC236}">
                    <a16:creationId xmlns:a16="http://schemas.microsoft.com/office/drawing/2014/main" id="{A3E793F8-E712-A285-E73E-BB86E917E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5" name="Freeform 384">
                <a:extLst>
                  <a:ext uri="{FF2B5EF4-FFF2-40B4-BE49-F238E27FC236}">
                    <a16:creationId xmlns:a16="http://schemas.microsoft.com/office/drawing/2014/main" id="{100F03AF-B524-1DC0-A322-1BDB5606F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Freeform 385">
                <a:extLst>
                  <a:ext uri="{FF2B5EF4-FFF2-40B4-BE49-F238E27FC236}">
                    <a16:creationId xmlns:a16="http://schemas.microsoft.com/office/drawing/2014/main" id="{E0F04CA1-CF66-659B-F436-D1133929C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Freeform 386">
                <a:extLst>
                  <a:ext uri="{FF2B5EF4-FFF2-40B4-BE49-F238E27FC236}">
                    <a16:creationId xmlns:a16="http://schemas.microsoft.com/office/drawing/2014/main" id="{00EDE0E4-3F5D-5189-6FED-D27BE4FFE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Freeform 387">
                <a:extLst>
                  <a:ext uri="{FF2B5EF4-FFF2-40B4-BE49-F238E27FC236}">
                    <a16:creationId xmlns:a16="http://schemas.microsoft.com/office/drawing/2014/main" id="{B8B7EEB1-438F-188A-D915-38BBCCA6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Freeform 388">
                <a:extLst>
                  <a:ext uri="{FF2B5EF4-FFF2-40B4-BE49-F238E27FC236}">
                    <a16:creationId xmlns:a16="http://schemas.microsoft.com/office/drawing/2014/main" id="{37B1DE51-9EC4-C54F-28EB-42C8EAA88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Freeform 389">
                <a:extLst>
                  <a:ext uri="{FF2B5EF4-FFF2-40B4-BE49-F238E27FC236}">
                    <a16:creationId xmlns:a16="http://schemas.microsoft.com/office/drawing/2014/main" id="{DF7946BD-7DB4-D84B-EC7C-B892421D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Freeform 390">
                <a:extLst>
                  <a:ext uri="{FF2B5EF4-FFF2-40B4-BE49-F238E27FC236}">
                    <a16:creationId xmlns:a16="http://schemas.microsoft.com/office/drawing/2014/main" id="{DEEBBFA8-3063-8471-42B0-E4B2F7674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Freeform 391">
                <a:extLst>
                  <a:ext uri="{FF2B5EF4-FFF2-40B4-BE49-F238E27FC236}">
                    <a16:creationId xmlns:a16="http://schemas.microsoft.com/office/drawing/2014/main" id="{FA5AE1B9-A8A1-E190-7806-A63B28BCE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Freeform 392">
                <a:extLst>
                  <a:ext uri="{FF2B5EF4-FFF2-40B4-BE49-F238E27FC236}">
                    <a16:creationId xmlns:a16="http://schemas.microsoft.com/office/drawing/2014/main" id="{4BF8A469-7117-D1B5-42FA-C4953945D0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Rectangle 393">
                <a:extLst>
                  <a:ext uri="{FF2B5EF4-FFF2-40B4-BE49-F238E27FC236}">
                    <a16:creationId xmlns:a16="http://schemas.microsoft.com/office/drawing/2014/main" id="{52B80920-9F9C-92C2-F73C-1892D14A5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Freeform 394">
                <a:extLst>
                  <a:ext uri="{FF2B5EF4-FFF2-40B4-BE49-F238E27FC236}">
                    <a16:creationId xmlns:a16="http://schemas.microsoft.com/office/drawing/2014/main" id="{E0C37EB3-0633-4871-F7CB-B4FED29B3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Freeform 395">
                <a:extLst>
                  <a:ext uri="{FF2B5EF4-FFF2-40B4-BE49-F238E27FC236}">
                    <a16:creationId xmlns:a16="http://schemas.microsoft.com/office/drawing/2014/main" id="{0CB8A129-1FB5-E82E-4B27-70DB50595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Freeform 396">
                <a:extLst>
                  <a:ext uri="{FF2B5EF4-FFF2-40B4-BE49-F238E27FC236}">
                    <a16:creationId xmlns:a16="http://schemas.microsoft.com/office/drawing/2014/main" id="{9F890F8B-3FF6-B0B9-0D07-652A78E4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Freeform 397">
                <a:extLst>
                  <a:ext uri="{FF2B5EF4-FFF2-40B4-BE49-F238E27FC236}">
                    <a16:creationId xmlns:a16="http://schemas.microsoft.com/office/drawing/2014/main" id="{0174FF36-3E84-6D83-23D8-69875BF5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Freeform 398">
                <a:extLst>
                  <a:ext uri="{FF2B5EF4-FFF2-40B4-BE49-F238E27FC236}">
                    <a16:creationId xmlns:a16="http://schemas.microsoft.com/office/drawing/2014/main" id="{AC10E59A-79D8-124D-82FF-16BF4C7CA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Freeform 399">
                <a:extLst>
                  <a:ext uri="{FF2B5EF4-FFF2-40B4-BE49-F238E27FC236}">
                    <a16:creationId xmlns:a16="http://schemas.microsoft.com/office/drawing/2014/main" id="{D95210A3-F8FC-0DF8-6EAE-AA9A9CD96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Freeform 400">
                <a:extLst>
                  <a:ext uri="{FF2B5EF4-FFF2-40B4-BE49-F238E27FC236}">
                    <a16:creationId xmlns:a16="http://schemas.microsoft.com/office/drawing/2014/main" id="{C4D8E930-482C-E592-8F56-2225DD0B0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Freeform 401">
                <a:extLst>
                  <a:ext uri="{FF2B5EF4-FFF2-40B4-BE49-F238E27FC236}">
                    <a16:creationId xmlns:a16="http://schemas.microsoft.com/office/drawing/2014/main" id="{90338AF1-68C1-96B8-6175-F3AD59DCEC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3" name="Freeform 402">
                <a:extLst>
                  <a:ext uri="{FF2B5EF4-FFF2-40B4-BE49-F238E27FC236}">
                    <a16:creationId xmlns:a16="http://schemas.microsoft.com/office/drawing/2014/main" id="{62D60063-01D2-B732-18E0-F1FF56E69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4" name="Freeform 403">
                <a:extLst>
                  <a:ext uri="{FF2B5EF4-FFF2-40B4-BE49-F238E27FC236}">
                    <a16:creationId xmlns:a16="http://schemas.microsoft.com/office/drawing/2014/main" id="{94A62914-B246-AE56-C9E5-857B1260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5" name="Freeform 404">
                <a:extLst>
                  <a:ext uri="{FF2B5EF4-FFF2-40B4-BE49-F238E27FC236}">
                    <a16:creationId xmlns:a16="http://schemas.microsoft.com/office/drawing/2014/main" id="{2477DBC1-40B3-0FFF-B84B-684E12FA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6" name="Freeform 405">
                <a:extLst>
                  <a:ext uri="{FF2B5EF4-FFF2-40B4-BE49-F238E27FC236}">
                    <a16:creationId xmlns:a16="http://schemas.microsoft.com/office/drawing/2014/main" id="{CB796AB3-454D-E9F1-7211-364BEED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7" name="Freeform 406">
                <a:extLst>
                  <a:ext uri="{FF2B5EF4-FFF2-40B4-BE49-F238E27FC236}">
                    <a16:creationId xmlns:a16="http://schemas.microsoft.com/office/drawing/2014/main" id="{BEA10C20-E086-E6E3-FFB5-23E197986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63" name="Freeform 408">
              <a:extLst>
                <a:ext uri="{FF2B5EF4-FFF2-40B4-BE49-F238E27FC236}">
                  <a16:creationId xmlns:a16="http://schemas.microsoft.com/office/drawing/2014/main" id="{662532C2-A4A6-B0F8-D07F-A7E9E31A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Freeform 409">
              <a:extLst>
                <a:ext uri="{FF2B5EF4-FFF2-40B4-BE49-F238E27FC236}">
                  <a16:creationId xmlns:a16="http://schemas.microsoft.com/office/drawing/2014/main" id="{2240BE27-6DF0-95AB-D7C5-ED49CFD9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Freeform 410">
              <a:extLst>
                <a:ext uri="{FF2B5EF4-FFF2-40B4-BE49-F238E27FC236}">
                  <a16:creationId xmlns:a16="http://schemas.microsoft.com/office/drawing/2014/main" id="{8F937642-5785-99CE-7903-E28C94D6C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Freeform 411">
              <a:extLst>
                <a:ext uri="{FF2B5EF4-FFF2-40B4-BE49-F238E27FC236}">
                  <a16:creationId xmlns:a16="http://schemas.microsoft.com/office/drawing/2014/main" id="{09E0645C-4E5E-CA1A-0DE3-FAA7AB7E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Freeform 412">
              <a:extLst>
                <a:ext uri="{FF2B5EF4-FFF2-40B4-BE49-F238E27FC236}">
                  <a16:creationId xmlns:a16="http://schemas.microsoft.com/office/drawing/2014/main" id="{2CF32F5D-F896-8BAB-766A-0C25126CF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Freeform 413">
              <a:extLst>
                <a:ext uri="{FF2B5EF4-FFF2-40B4-BE49-F238E27FC236}">
                  <a16:creationId xmlns:a16="http://schemas.microsoft.com/office/drawing/2014/main" id="{F8AD3134-0C47-ED75-D0E3-DD52CCAB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Freeform 414">
              <a:extLst>
                <a:ext uri="{FF2B5EF4-FFF2-40B4-BE49-F238E27FC236}">
                  <a16:creationId xmlns:a16="http://schemas.microsoft.com/office/drawing/2014/main" id="{7FEED75D-060A-A906-012A-B7506031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Freeform 415">
              <a:extLst>
                <a:ext uri="{FF2B5EF4-FFF2-40B4-BE49-F238E27FC236}">
                  <a16:creationId xmlns:a16="http://schemas.microsoft.com/office/drawing/2014/main" id="{41D31D30-CCB3-975B-A66C-ACC0CF500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Freeform 416">
              <a:extLst>
                <a:ext uri="{FF2B5EF4-FFF2-40B4-BE49-F238E27FC236}">
                  <a16:creationId xmlns:a16="http://schemas.microsoft.com/office/drawing/2014/main" id="{F2AA0B7F-981A-5804-057A-46BACE7F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Freeform 417">
              <a:extLst>
                <a:ext uri="{FF2B5EF4-FFF2-40B4-BE49-F238E27FC236}">
                  <a16:creationId xmlns:a16="http://schemas.microsoft.com/office/drawing/2014/main" id="{3A1F8FD5-A30D-CAF5-868C-66A083CB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Freeform 418">
              <a:extLst>
                <a:ext uri="{FF2B5EF4-FFF2-40B4-BE49-F238E27FC236}">
                  <a16:creationId xmlns:a16="http://schemas.microsoft.com/office/drawing/2014/main" id="{DA2E6C90-1A82-9AED-5688-9F337A74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Freeform 419">
              <a:extLst>
                <a:ext uri="{FF2B5EF4-FFF2-40B4-BE49-F238E27FC236}">
                  <a16:creationId xmlns:a16="http://schemas.microsoft.com/office/drawing/2014/main" id="{65EE2D38-B8A5-60FD-2834-A4731E958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Freeform 420">
              <a:extLst>
                <a:ext uri="{FF2B5EF4-FFF2-40B4-BE49-F238E27FC236}">
                  <a16:creationId xmlns:a16="http://schemas.microsoft.com/office/drawing/2014/main" id="{7671FEDF-D19D-D64F-158B-0492297B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Freeform 421">
              <a:extLst>
                <a:ext uri="{FF2B5EF4-FFF2-40B4-BE49-F238E27FC236}">
                  <a16:creationId xmlns:a16="http://schemas.microsoft.com/office/drawing/2014/main" id="{BEB5E80C-4620-EE5E-7309-C606B59A4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Freeform 422">
              <a:extLst>
                <a:ext uri="{FF2B5EF4-FFF2-40B4-BE49-F238E27FC236}">
                  <a16:creationId xmlns:a16="http://schemas.microsoft.com/office/drawing/2014/main" id="{336C2ACA-22F0-831E-EA7C-B6C1C30BB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Freeform 423">
              <a:extLst>
                <a:ext uri="{FF2B5EF4-FFF2-40B4-BE49-F238E27FC236}">
                  <a16:creationId xmlns:a16="http://schemas.microsoft.com/office/drawing/2014/main" id="{DF1088A1-F597-BF21-8273-1F354CAB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Freeform 424">
              <a:extLst>
                <a:ext uri="{FF2B5EF4-FFF2-40B4-BE49-F238E27FC236}">
                  <a16:creationId xmlns:a16="http://schemas.microsoft.com/office/drawing/2014/main" id="{76A44F16-9585-08A5-A222-99F6B5BC8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Freeform 425">
              <a:extLst>
                <a:ext uri="{FF2B5EF4-FFF2-40B4-BE49-F238E27FC236}">
                  <a16:creationId xmlns:a16="http://schemas.microsoft.com/office/drawing/2014/main" id="{52293427-896A-E5D8-07AD-C2A79371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Freeform 426">
              <a:extLst>
                <a:ext uri="{FF2B5EF4-FFF2-40B4-BE49-F238E27FC236}">
                  <a16:creationId xmlns:a16="http://schemas.microsoft.com/office/drawing/2014/main" id="{017EA3FC-C222-E20C-B318-661650FA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Freeform 427">
              <a:extLst>
                <a:ext uri="{FF2B5EF4-FFF2-40B4-BE49-F238E27FC236}">
                  <a16:creationId xmlns:a16="http://schemas.microsoft.com/office/drawing/2014/main" id="{C2D493AF-BDFB-27A6-2C42-44E1950F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Freeform 428">
              <a:extLst>
                <a:ext uri="{FF2B5EF4-FFF2-40B4-BE49-F238E27FC236}">
                  <a16:creationId xmlns:a16="http://schemas.microsoft.com/office/drawing/2014/main" id="{3E33AC67-1074-EB1C-F1CE-70883B3E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Freeform 429">
              <a:extLst>
                <a:ext uri="{FF2B5EF4-FFF2-40B4-BE49-F238E27FC236}">
                  <a16:creationId xmlns:a16="http://schemas.microsoft.com/office/drawing/2014/main" id="{A65550BF-55B6-CDC3-D206-04958F56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Freeform 430">
              <a:extLst>
                <a:ext uri="{FF2B5EF4-FFF2-40B4-BE49-F238E27FC236}">
                  <a16:creationId xmlns:a16="http://schemas.microsoft.com/office/drawing/2014/main" id="{057890E8-2A16-85CA-65DE-D179AA9DA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Freeform 431">
              <a:extLst>
                <a:ext uri="{FF2B5EF4-FFF2-40B4-BE49-F238E27FC236}">
                  <a16:creationId xmlns:a16="http://schemas.microsoft.com/office/drawing/2014/main" id="{23D6FD81-A584-6422-31C8-0FD150BD7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Freeform 432">
              <a:extLst>
                <a:ext uri="{FF2B5EF4-FFF2-40B4-BE49-F238E27FC236}">
                  <a16:creationId xmlns:a16="http://schemas.microsoft.com/office/drawing/2014/main" id="{C685A586-4733-D65C-8864-6189981C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Freeform 433">
              <a:extLst>
                <a:ext uri="{FF2B5EF4-FFF2-40B4-BE49-F238E27FC236}">
                  <a16:creationId xmlns:a16="http://schemas.microsoft.com/office/drawing/2014/main" id="{171E2B99-7449-E8E2-DC7B-7EEB0046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Freeform 434">
              <a:extLst>
                <a:ext uri="{FF2B5EF4-FFF2-40B4-BE49-F238E27FC236}">
                  <a16:creationId xmlns:a16="http://schemas.microsoft.com/office/drawing/2014/main" id="{AF9D7AE2-279B-E641-6C51-90343BB2E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Freeform 435">
              <a:extLst>
                <a:ext uri="{FF2B5EF4-FFF2-40B4-BE49-F238E27FC236}">
                  <a16:creationId xmlns:a16="http://schemas.microsoft.com/office/drawing/2014/main" id="{55E63F75-0AD7-5B3A-3FF7-C3FA3FDC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Freeform 436">
              <a:extLst>
                <a:ext uri="{FF2B5EF4-FFF2-40B4-BE49-F238E27FC236}">
                  <a16:creationId xmlns:a16="http://schemas.microsoft.com/office/drawing/2014/main" id="{8D5ECC9C-C1EB-A7D0-4B80-182A37B29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Freeform 437">
              <a:extLst>
                <a:ext uri="{FF2B5EF4-FFF2-40B4-BE49-F238E27FC236}">
                  <a16:creationId xmlns:a16="http://schemas.microsoft.com/office/drawing/2014/main" id="{1E6801DE-14FB-60C3-E973-D236FB4F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Freeform 438">
              <a:extLst>
                <a:ext uri="{FF2B5EF4-FFF2-40B4-BE49-F238E27FC236}">
                  <a16:creationId xmlns:a16="http://schemas.microsoft.com/office/drawing/2014/main" id="{77397917-AD5F-475C-0A1D-94159356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Freeform 439">
              <a:extLst>
                <a:ext uri="{FF2B5EF4-FFF2-40B4-BE49-F238E27FC236}">
                  <a16:creationId xmlns:a16="http://schemas.microsoft.com/office/drawing/2014/main" id="{22E947D9-DA5D-D725-0FEA-61196B02E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Freeform 440">
              <a:extLst>
                <a:ext uri="{FF2B5EF4-FFF2-40B4-BE49-F238E27FC236}">
                  <a16:creationId xmlns:a16="http://schemas.microsoft.com/office/drawing/2014/main" id="{4D91F1A0-AA70-A4DB-BA69-109662795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Freeform 441">
              <a:extLst>
                <a:ext uri="{FF2B5EF4-FFF2-40B4-BE49-F238E27FC236}">
                  <a16:creationId xmlns:a16="http://schemas.microsoft.com/office/drawing/2014/main" id="{438723F7-073C-0BBE-A3BA-90B257BC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Freeform 442">
              <a:extLst>
                <a:ext uri="{FF2B5EF4-FFF2-40B4-BE49-F238E27FC236}">
                  <a16:creationId xmlns:a16="http://schemas.microsoft.com/office/drawing/2014/main" id="{E60E952F-1F89-DC59-ACAD-20E85BCDB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Freeform 443">
              <a:extLst>
                <a:ext uri="{FF2B5EF4-FFF2-40B4-BE49-F238E27FC236}">
                  <a16:creationId xmlns:a16="http://schemas.microsoft.com/office/drawing/2014/main" id="{0CDB7C40-FFD1-0086-CA57-3AFE9D1A0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Freeform 444">
              <a:extLst>
                <a:ext uri="{FF2B5EF4-FFF2-40B4-BE49-F238E27FC236}">
                  <a16:creationId xmlns:a16="http://schemas.microsoft.com/office/drawing/2014/main" id="{63336D96-1B1A-F032-0683-4B49EFEC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Freeform 445">
              <a:extLst>
                <a:ext uri="{FF2B5EF4-FFF2-40B4-BE49-F238E27FC236}">
                  <a16:creationId xmlns:a16="http://schemas.microsoft.com/office/drawing/2014/main" id="{F1078D8D-D569-2EAB-7B2E-48447657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Freeform 446">
              <a:extLst>
                <a:ext uri="{FF2B5EF4-FFF2-40B4-BE49-F238E27FC236}">
                  <a16:creationId xmlns:a16="http://schemas.microsoft.com/office/drawing/2014/main" id="{BC9053DD-BF9D-0016-F02E-A14DBDF4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Freeform 447">
              <a:extLst>
                <a:ext uri="{FF2B5EF4-FFF2-40B4-BE49-F238E27FC236}">
                  <a16:creationId xmlns:a16="http://schemas.microsoft.com/office/drawing/2014/main" id="{05CB2226-28D1-209D-A15C-BECA61BE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Freeform 448">
              <a:extLst>
                <a:ext uri="{FF2B5EF4-FFF2-40B4-BE49-F238E27FC236}">
                  <a16:creationId xmlns:a16="http://schemas.microsoft.com/office/drawing/2014/main" id="{7AE103C9-1DFE-3AF7-D096-51DE02558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Freeform 449">
              <a:extLst>
                <a:ext uri="{FF2B5EF4-FFF2-40B4-BE49-F238E27FC236}">
                  <a16:creationId xmlns:a16="http://schemas.microsoft.com/office/drawing/2014/main" id="{07F97854-8D86-3880-E00C-634711741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Freeform 450">
              <a:extLst>
                <a:ext uri="{FF2B5EF4-FFF2-40B4-BE49-F238E27FC236}">
                  <a16:creationId xmlns:a16="http://schemas.microsoft.com/office/drawing/2014/main" id="{FF044106-8058-B3B1-46D3-0ABDA4C2A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Freeform 451">
              <a:extLst>
                <a:ext uri="{FF2B5EF4-FFF2-40B4-BE49-F238E27FC236}">
                  <a16:creationId xmlns:a16="http://schemas.microsoft.com/office/drawing/2014/main" id="{A6A0FC49-D8E8-7A2B-E723-6A099201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Freeform 452">
              <a:extLst>
                <a:ext uri="{FF2B5EF4-FFF2-40B4-BE49-F238E27FC236}">
                  <a16:creationId xmlns:a16="http://schemas.microsoft.com/office/drawing/2014/main" id="{48490ACA-8B55-896C-BEF7-84FF5D4E8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Freeform 453">
              <a:extLst>
                <a:ext uri="{FF2B5EF4-FFF2-40B4-BE49-F238E27FC236}">
                  <a16:creationId xmlns:a16="http://schemas.microsoft.com/office/drawing/2014/main" id="{DEA059C8-FF36-C19E-3877-7B54FE69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Freeform 454">
              <a:extLst>
                <a:ext uri="{FF2B5EF4-FFF2-40B4-BE49-F238E27FC236}">
                  <a16:creationId xmlns:a16="http://schemas.microsoft.com/office/drawing/2014/main" id="{A5C83BCD-227A-AC39-B244-585E307B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Freeform 455">
              <a:extLst>
                <a:ext uri="{FF2B5EF4-FFF2-40B4-BE49-F238E27FC236}">
                  <a16:creationId xmlns:a16="http://schemas.microsoft.com/office/drawing/2014/main" id="{BF2BFF90-61FC-61C3-5E28-B0F3E01D9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Freeform 456">
              <a:extLst>
                <a:ext uri="{FF2B5EF4-FFF2-40B4-BE49-F238E27FC236}">
                  <a16:creationId xmlns:a16="http://schemas.microsoft.com/office/drawing/2014/main" id="{4CABD8ED-A0D5-FBA1-F27A-33CB296E4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Freeform 457">
              <a:extLst>
                <a:ext uri="{FF2B5EF4-FFF2-40B4-BE49-F238E27FC236}">
                  <a16:creationId xmlns:a16="http://schemas.microsoft.com/office/drawing/2014/main" id="{B02F9947-AD30-63A4-00AE-74851004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Freeform 458">
              <a:extLst>
                <a:ext uri="{FF2B5EF4-FFF2-40B4-BE49-F238E27FC236}">
                  <a16:creationId xmlns:a16="http://schemas.microsoft.com/office/drawing/2014/main" id="{0CD1F1CD-5EE0-6983-D2BD-FD8C947DA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Freeform 459">
              <a:extLst>
                <a:ext uri="{FF2B5EF4-FFF2-40B4-BE49-F238E27FC236}">
                  <a16:creationId xmlns:a16="http://schemas.microsoft.com/office/drawing/2014/main" id="{3FFBCD58-41A3-63F5-D07A-A9F068DD4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Freeform 460">
              <a:extLst>
                <a:ext uri="{FF2B5EF4-FFF2-40B4-BE49-F238E27FC236}">
                  <a16:creationId xmlns:a16="http://schemas.microsoft.com/office/drawing/2014/main" id="{84C1948B-ABD9-A080-3E40-F301DE01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Freeform 461">
              <a:extLst>
                <a:ext uri="{FF2B5EF4-FFF2-40B4-BE49-F238E27FC236}">
                  <a16:creationId xmlns:a16="http://schemas.microsoft.com/office/drawing/2014/main" id="{17924197-DA89-039B-EDD5-43BFA1AD5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Freeform 462">
              <a:extLst>
                <a:ext uri="{FF2B5EF4-FFF2-40B4-BE49-F238E27FC236}">
                  <a16:creationId xmlns:a16="http://schemas.microsoft.com/office/drawing/2014/main" id="{FF168511-6B54-1E99-BCC2-C49ACC83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Freeform 463">
              <a:extLst>
                <a:ext uri="{FF2B5EF4-FFF2-40B4-BE49-F238E27FC236}">
                  <a16:creationId xmlns:a16="http://schemas.microsoft.com/office/drawing/2014/main" id="{BE05A266-6556-5C6C-8B10-7E744BB89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Freeform 464">
              <a:extLst>
                <a:ext uri="{FF2B5EF4-FFF2-40B4-BE49-F238E27FC236}">
                  <a16:creationId xmlns:a16="http://schemas.microsoft.com/office/drawing/2014/main" id="{B0659EFE-D6D1-2DCF-CDDE-73B40DC3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Freeform 465">
              <a:extLst>
                <a:ext uri="{FF2B5EF4-FFF2-40B4-BE49-F238E27FC236}">
                  <a16:creationId xmlns:a16="http://schemas.microsoft.com/office/drawing/2014/main" id="{E70D87FB-4D7D-68F4-D72B-71E29B4D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Freeform 466">
              <a:extLst>
                <a:ext uri="{FF2B5EF4-FFF2-40B4-BE49-F238E27FC236}">
                  <a16:creationId xmlns:a16="http://schemas.microsoft.com/office/drawing/2014/main" id="{BABCE693-B66F-F93B-3893-929F51531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Freeform 467">
              <a:extLst>
                <a:ext uri="{FF2B5EF4-FFF2-40B4-BE49-F238E27FC236}">
                  <a16:creationId xmlns:a16="http://schemas.microsoft.com/office/drawing/2014/main" id="{5B2D48C0-7BC2-2CED-1706-C997FBD3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Freeform 468">
              <a:extLst>
                <a:ext uri="{FF2B5EF4-FFF2-40B4-BE49-F238E27FC236}">
                  <a16:creationId xmlns:a16="http://schemas.microsoft.com/office/drawing/2014/main" id="{114816BF-68C3-9461-920D-39516C1D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Freeform 469">
              <a:extLst>
                <a:ext uri="{FF2B5EF4-FFF2-40B4-BE49-F238E27FC236}">
                  <a16:creationId xmlns:a16="http://schemas.microsoft.com/office/drawing/2014/main" id="{3C75C650-B8A5-3C7E-4E06-6260566C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811A1F2-238B-D8F2-4E48-DAC5D7F6A383}"/>
              </a:ext>
            </a:extLst>
          </p:cNvPr>
          <p:cNvGrpSpPr/>
          <p:nvPr/>
        </p:nvGrpSpPr>
        <p:grpSpPr>
          <a:xfrm>
            <a:off x="9433040" y="1248143"/>
            <a:ext cx="1555720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BA7DFE-2E47-BDCD-0DF3-B5366C2F0A26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378" name="Freeform 324">
                <a:extLst>
                  <a:ext uri="{FF2B5EF4-FFF2-40B4-BE49-F238E27FC236}">
                    <a16:creationId xmlns:a16="http://schemas.microsoft.com/office/drawing/2014/main" id="{A7A2073A-8DC2-EA00-B158-12C38C81C9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Freeform 325">
                <a:extLst>
                  <a:ext uri="{FF2B5EF4-FFF2-40B4-BE49-F238E27FC236}">
                    <a16:creationId xmlns:a16="http://schemas.microsoft.com/office/drawing/2014/main" id="{4D000EC8-9937-1D51-3ECE-72109DB8C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Freeform 326">
                <a:extLst>
                  <a:ext uri="{FF2B5EF4-FFF2-40B4-BE49-F238E27FC236}">
                    <a16:creationId xmlns:a16="http://schemas.microsoft.com/office/drawing/2014/main" id="{BAC1268C-31FE-D3D7-DFF6-E1B457539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Freeform 327">
                <a:extLst>
                  <a:ext uri="{FF2B5EF4-FFF2-40B4-BE49-F238E27FC236}">
                    <a16:creationId xmlns:a16="http://schemas.microsoft.com/office/drawing/2014/main" id="{96780574-53CD-C53F-9311-06E8E9F8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Freeform 328">
                <a:extLst>
                  <a:ext uri="{FF2B5EF4-FFF2-40B4-BE49-F238E27FC236}">
                    <a16:creationId xmlns:a16="http://schemas.microsoft.com/office/drawing/2014/main" id="{5DDE3CEA-D0C9-7EB8-65ED-41A018C4A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Freeform 329">
                <a:extLst>
                  <a:ext uri="{FF2B5EF4-FFF2-40B4-BE49-F238E27FC236}">
                    <a16:creationId xmlns:a16="http://schemas.microsoft.com/office/drawing/2014/main" id="{91DA1D59-650C-4ECA-301D-761B3FF6A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Freeform 330">
                <a:extLst>
                  <a:ext uri="{FF2B5EF4-FFF2-40B4-BE49-F238E27FC236}">
                    <a16:creationId xmlns:a16="http://schemas.microsoft.com/office/drawing/2014/main" id="{559014DB-1615-46E4-8773-0C395922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Freeform 331">
                <a:extLst>
                  <a:ext uri="{FF2B5EF4-FFF2-40B4-BE49-F238E27FC236}">
                    <a16:creationId xmlns:a16="http://schemas.microsoft.com/office/drawing/2014/main" id="{D22912E1-6CB5-0CE1-5662-38E7F99B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Freeform 332">
                <a:extLst>
                  <a:ext uri="{FF2B5EF4-FFF2-40B4-BE49-F238E27FC236}">
                    <a16:creationId xmlns:a16="http://schemas.microsoft.com/office/drawing/2014/main" id="{3AFA5576-DED2-A47F-293C-73FBCBDC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Freeform 333">
                <a:extLst>
                  <a:ext uri="{FF2B5EF4-FFF2-40B4-BE49-F238E27FC236}">
                    <a16:creationId xmlns:a16="http://schemas.microsoft.com/office/drawing/2014/main" id="{DBE1C959-D97C-4775-869D-97C6144A1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Freeform 334">
                <a:extLst>
                  <a:ext uri="{FF2B5EF4-FFF2-40B4-BE49-F238E27FC236}">
                    <a16:creationId xmlns:a16="http://schemas.microsoft.com/office/drawing/2014/main" id="{8AE4D1AE-F37C-F3FF-5D47-07BE8C8431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Freeform 335">
                <a:extLst>
                  <a:ext uri="{FF2B5EF4-FFF2-40B4-BE49-F238E27FC236}">
                    <a16:creationId xmlns:a16="http://schemas.microsoft.com/office/drawing/2014/main" id="{9134E296-E0F1-F620-C40C-6B751A33B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Freeform 336">
                <a:extLst>
                  <a:ext uri="{FF2B5EF4-FFF2-40B4-BE49-F238E27FC236}">
                    <a16:creationId xmlns:a16="http://schemas.microsoft.com/office/drawing/2014/main" id="{8564E3D4-FA78-09A2-43F4-39A2E86CA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Freeform 337">
                <a:extLst>
                  <a:ext uri="{FF2B5EF4-FFF2-40B4-BE49-F238E27FC236}">
                    <a16:creationId xmlns:a16="http://schemas.microsoft.com/office/drawing/2014/main" id="{FBB492C2-ABD0-E788-B6F9-D947EBEE0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Freeform 338">
                <a:extLst>
                  <a:ext uri="{FF2B5EF4-FFF2-40B4-BE49-F238E27FC236}">
                    <a16:creationId xmlns:a16="http://schemas.microsoft.com/office/drawing/2014/main" id="{757A3A7D-1F8D-4912-6657-5835E44A3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339">
                <a:extLst>
                  <a:ext uri="{FF2B5EF4-FFF2-40B4-BE49-F238E27FC236}">
                    <a16:creationId xmlns:a16="http://schemas.microsoft.com/office/drawing/2014/main" id="{E72EA4AD-514A-B5C6-6F49-68085F7D5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340">
                <a:extLst>
                  <a:ext uri="{FF2B5EF4-FFF2-40B4-BE49-F238E27FC236}">
                    <a16:creationId xmlns:a16="http://schemas.microsoft.com/office/drawing/2014/main" id="{313B065F-FA24-31BE-1BF8-A208AA5C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341">
                <a:extLst>
                  <a:ext uri="{FF2B5EF4-FFF2-40B4-BE49-F238E27FC236}">
                    <a16:creationId xmlns:a16="http://schemas.microsoft.com/office/drawing/2014/main" id="{30BA6896-5062-BD65-647E-673754A65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342">
                <a:extLst>
                  <a:ext uri="{FF2B5EF4-FFF2-40B4-BE49-F238E27FC236}">
                    <a16:creationId xmlns:a16="http://schemas.microsoft.com/office/drawing/2014/main" id="{C454A17B-E522-435F-0C25-C7EBBE8C4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343">
                <a:extLst>
                  <a:ext uri="{FF2B5EF4-FFF2-40B4-BE49-F238E27FC236}">
                    <a16:creationId xmlns:a16="http://schemas.microsoft.com/office/drawing/2014/main" id="{E55BDB73-F8CF-8987-DA4A-2488D6F2F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Freeform 344">
                <a:extLst>
                  <a:ext uri="{FF2B5EF4-FFF2-40B4-BE49-F238E27FC236}">
                    <a16:creationId xmlns:a16="http://schemas.microsoft.com/office/drawing/2014/main" id="{2E84AF15-21C5-CE48-1FCA-C2C3D0E8C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Freeform 345">
                <a:extLst>
                  <a:ext uri="{FF2B5EF4-FFF2-40B4-BE49-F238E27FC236}">
                    <a16:creationId xmlns:a16="http://schemas.microsoft.com/office/drawing/2014/main" id="{E196671B-75A0-FFE5-5381-984F5110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346">
                <a:extLst>
                  <a:ext uri="{FF2B5EF4-FFF2-40B4-BE49-F238E27FC236}">
                    <a16:creationId xmlns:a16="http://schemas.microsoft.com/office/drawing/2014/main" id="{A8301824-4CE5-C5B0-29FC-D87340F35D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347">
                <a:extLst>
                  <a:ext uri="{FF2B5EF4-FFF2-40B4-BE49-F238E27FC236}">
                    <a16:creationId xmlns:a16="http://schemas.microsoft.com/office/drawing/2014/main" id="{F51CE520-DD19-5DAE-971F-22FF5F8D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Freeform 348">
                <a:extLst>
                  <a:ext uri="{FF2B5EF4-FFF2-40B4-BE49-F238E27FC236}">
                    <a16:creationId xmlns:a16="http://schemas.microsoft.com/office/drawing/2014/main" id="{2EDAA5F9-A2D0-4C0F-1853-E0CBF30B2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349">
                <a:extLst>
                  <a:ext uri="{FF2B5EF4-FFF2-40B4-BE49-F238E27FC236}">
                    <a16:creationId xmlns:a16="http://schemas.microsoft.com/office/drawing/2014/main" id="{F7F07924-8898-739C-7ABF-5FE5F7DAC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Freeform 350">
                <a:extLst>
                  <a:ext uri="{FF2B5EF4-FFF2-40B4-BE49-F238E27FC236}">
                    <a16:creationId xmlns:a16="http://schemas.microsoft.com/office/drawing/2014/main" id="{F059FAEE-B804-3838-9C0B-0A7EB9AF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Freeform 351">
                <a:extLst>
                  <a:ext uri="{FF2B5EF4-FFF2-40B4-BE49-F238E27FC236}">
                    <a16:creationId xmlns:a16="http://schemas.microsoft.com/office/drawing/2014/main" id="{47007452-96C7-22D5-9DD2-C8CC6DB9D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352">
                <a:extLst>
                  <a:ext uri="{FF2B5EF4-FFF2-40B4-BE49-F238E27FC236}">
                    <a16:creationId xmlns:a16="http://schemas.microsoft.com/office/drawing/2014/main" id="{FD0FCFBC-21B7-F08C-0DD0-A656E52CE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353">
                <a:extLst>
                  <a:ext uri="{FF2B5EF4-FFF2-40B4-BE49-F238E27FC236}">
                    <a16:creationId xmlns:a16="http://schemas.microsoft.com/office/drawing/2014/main" id="{F1CAB4CD-15D5-3A30-6123-7DF462F29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354">
                <a:extLst>
                  <a:ext uri="{FF2B5EF4-FFF2-40B4-BE49-F238E27FC236}">
                    <a16:creationId xmlns:a16="http://schemas.microsoft.com/office/drawing/2014/main" id="{6DCE7CC2-BE20-68C5-F915-142A0EE79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355">
                <a:extLst>
                  <a:ext uri="{FF2B5EF4-FFF2-40B4-BE49-F238E27FC236}">
                    <a16:creationId xmlns:a16="http://schemas.microsoft.com/office/drawing/2014/main" id="{C52C80F6-608C-0826-EEA8-2E7E4FCB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356">
                <a:extLst>
                  <a:ext uri="{FF2B5EF4-FFF2-40B4-BE49-F238E27FC236}">
                    <a16:creationId xmlns:a16="http://schemas.microsoft.com/office/drawing/2014/main" id="{6BFAFDB9-010C-6B68-1077-91C6ECEA5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357">
                <a:extLst>
                  <a:ext uri="{FF2B5EF4-FFF2-40B4-BE49-F238E27FC236}">
                    <a16:creationId xmlns:a16="http://schemas.microsoft.com/office/drawing/2014/main" id="{1EA3079D-52A8-DD0B-6317-8CDB8826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Freeform 358">
                <a:extLst>
                  <a:ext uri="{FF2B5EF4-FFF2-40B4-BE49-F238E27FC236}">
                    <a16:creationId xmlns:a16="http://schemas.microsoft.com/office/drawing/2014/main" id="{330AC855-007B-21C9-2A6B-80B99C12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Freeform 359">
                <a:extLst>
                  <a:ext uri="{FF2B5EF4-FFF2-40B4-BE49-F238E27FC236}">
                    <a16:creationId xmlns:a16="http://schemas.microsoft.com/office/drawing/2014/main" id="{95297C02-9321-879B-C6AF-E25F58675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Freeform 360">
                <a:extLst>
                  <a:ext uri="{FF2B5EF4-FFF2-40B4-BE49-F238E27FC236}">
                    <a16:creationId xmlns:a16="http://schemas.microsoft.com/office/drawing/2014/main" id="{AB9728CA-64EB-0162-70B0-822D3E167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Freeform 361">
                <a:extLst>
                  <a:ext uri="{FF2B5EF4-FFF2-40B4-BE49-F238E27FC236}">
                    <a16:creationId xmlns:a16="http://schemas.microsoft.com/office/drawing/2014/main" id="{C91BA11C-DEEE-043A-70EC-70459885C3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Freeform 362">
                <a:extLst>
                  <a:ext uri="{FF2B5EF4-FFF2-40B4-BE49-F238E27FC236}">
                    <a16:creationId xmlns:a16="http://schemas.microsoft.com/office/drawing/2014/main" id="{A48F8416-787E-8136-C85B-792149065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Freeform 363">
                <a:extLst>
                  <a:ext uri="{FF2B5EF4-FFF2-40B4-BE49-F238E27FC236}">
                    <a16:creationId xmlns:a16="http://schemas.microsoft.com/office/drawing/2014/main" id="{DA4A9996-4EB0-E430-B80B-F2D880D2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Freeform 364">
                <a:extLst>
                  <a:ext uri="{FF2B5EF4-FFF2-40B4-BE49-F238E27FC236}">
                    <a16:creationId xmlns:a16="http://schemas.microsoft.com/office/drawing/2014/main" id="{029201A4-B6E6-C847-87A2-6F0FF9C92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Freeform 365">
                <a:extLst>
                  <a:ext uri="{FF2B5EF4-FFF2-40B4-BE49-F238E27FC236}">
                    <a16:creationId xmlns:a16="http://schemas.microsoft.com/office/drawing/2014/main" id="{63AFFA38-47A3-266C-658C-4A4A16A60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Freeform 366">
                <a:extLst>
                  <a:ext uri="{FF2B5EF4-FFF2-40B4-BE49-F238E27FC236}">
                    <a16:creationId xmlns:a16="http://schemas.microsoft.com/office/drawing/2014/main" id="{3F0DA5B3-5871-DCDC-63AF-04DD08110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Freeform 367">
                <a:extLst>
                  <a:ext uri="{FF2B5EF4-FFF2-40B4-BE49-F238E27FC236}">
                    <a16:creationId xmlns:a16="http://schemas.microsoft.com/office/drawing/2014/main" id="{CCF98896-8375-44AA-A82C-AF9DAE8C4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Freeform 368">
                <a:extLst>
                  <a:ext uri="{FF2B5EF4-FFF2-40B4-BE49-F238E27FC236}">
                    <a16:creationId xmlns:a16="http://schemas.microsoft.com/office/drawing/2014/main" id="{F1861541-CA09-831A-71EA-D0B1B3D059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Freeform 369">
                <a:extLst>
                  <a:ext uri="{FF2B5EF4-FFF2-40B4-BE49-F238E27FC236}">
                    <a16:creationId xmlns:a16="http://schemas.microsoft.com/office/drawing/2014/main" id="{3D816D39-5071-E2FB-DEE7-9C29E8E54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Freeform 370">
                <a:extLst>
                  <a:ext uri="{FF2B5EF4-FFF2-40B4-BE49-F238E27FC236}">
                    <a16:creationId xmlns:a16="http://schemas.microsoft.com/office/drawing/2014/main" id="{5A7324DC-4DD4-4B23-E9F3-E4E6D12FB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Freeform 371">
                <a:extLst>
                  <a:ext uri="{FF2B5EF4-FFF2-40B4-BE49-F238E27FC236}">
                    <a16:creationId xmlns:a16="http://schemas.microsoft.com/office/drawing/2014/main" id="{EF150484-4D02-2F5D-24CA-4CACD24E2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Freeform 372">
                <a:extLst>
                  <a:ext uri="{FF2B5EF4-FFF2-40B4-BE49-F238E27FC236}">
                    <a16:creationId xmlns:a16="http://schemas.microsoft.com/office/drawing/2014/main" id="{CBF07AE2-99EA-D435-FA24-396DE4EC7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Freeform 373">
                <a:extLst>
                  <a:ext uri="{FF2B5EF4-FFF2-40B4-BE49-F238E27FC236}">
                    <a16:creationId xmlns:a16="http://schemas.microsoft.com/office/drawing/2014/main" id="{9E93BC33-E334-BC8A-FD90-61971427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Freeform 374">
                <a:extLst>
                  <a:ext uri="{FF2B5EF4-FFF2-40B4-BE49-F238E27FC236}">
                    <a16:creationId xmlns:a16="http://schemas.microsoft.com/office/drawing/2014/main" id="{1B721884-7E8F-CEF2-8194-91742EACFE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Freeform 375">
                <a:extLst>
                  <a:ext uri="{FF2B5EF4-FFF2-40B4-BE49-F238E27FC236}">
                    <a16:creationId xmlns:a16="http://schemas.microsoft.com/office/drawing/2014/main" id="{2F823D3D-4E9F-78AF-913F-04747C009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Freeform 376">
                <a:extLst>
                  <a:ext uri="{FF2B5EF4-FFF2-40B4-BE49-F238E27FC236}">
                    <a16:creationId xmlns:a16="http://schemas.microsoft.com/office/drawing/2014/main" id="{261ACDBD-4483-CD04-B7BB-F023CAEC8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Freeform 377">
                <a:extLst>
                  <a:ext uri="{FF2B5EF4-FFF2-40B4-BE49-F238E27FC236}">
                    <a16:creationId xmlns:a16="http://schemas.microsoft.com/office/drawing/2014/main" id="{E5FE1C7F-157D-0C27-3D7B-EE7ABFC075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Freeform 378">
                <a:extLst>
                  <a:ext uri="{FF2B5EF4-FFF2-40B4-BE49-F238E27FC236}">
                    <a16:creationId xmlns:a16="http://schemas.microsoft.com/office/drawing/2014/main" id="{93DAF219-E760-C9CA-54D6-90A004644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Freeform 379">
                <a:extLst>
                  <a:ext uri="{FF2B5EF4-FFF2-40B4-BE49-F238E27FC236}">
                    <a16:creationId xmlns:a16="http://schemas.microsoft.com/office/drawing/2014/main" id="{4E9177AF-FB71-861A-6D21-64E37463A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Freeform 380">
                <a:extLst>
                  <a:ext uri="{FF2B5EF4-FFF2-40B4-BE49-F238E27FC236}">
                    <a16:creationId xmlns:a16="http://schemas.microsoft.com/office/drawing/2014/main" id="{4B807DCD-EA1D-FD72-4BE2-A4B3818D5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Freeform 381">
                <a:extLst>
                  <a:ext uri="{FF2B5EF4-FFF2-40B4-BE49-F238E27FC236}">
                    <a16:creationId xmlns:a16="http://schemas.microsoft.com/office/drawing/2014/main" id="{713CB989-AF83-B801-7306-ADC31CD5F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Freeform 382">
                <a:extLst>
                  <a:ext uri="{FF2B5EF4-FFF2-40B4-BE49-F238E27FC236}">
                    <a16:creationId xmlns:a16="http://schemas.microsoft.com/office/drawing/2014/main" id="{1E18425D-EA9B-C480-F48B-F3A5F693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Freeform 383">
                <a:extLst>
                  <a:ext uri="{FF2B5EF4-FFF2-40B4-BE49-F238E27FC236}">
                    <a16:creationId xmlns:a16="http://schemas.microsoft.com/office/drawing/2014/main" id="{5DDC954C-EE7B-14D9-0553-18D9CD31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Freeform 384">
                <a:extLst>
                  <a:ext uri="{FF2B5EF4-FFF2-40B4-BE49-F238E27FC236}">
                    <a16:creationId xmlns:a16="http://schemas.microsoft.com/office/drawing/2014/main" id="{CA5034AB-2CE7-F799-B8D0-FD54662BE5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Freeform 385">
                <a:extLst>
                  <a:ext uri="{FF2B5EF4-FFF2-40B4-BE49-F238E27FC236}">
                    <a16:creationId xmlns:a16="http://schemas.microsoft.com/office/drawing/2014/main" id="{D9B5C64A-037A-6F58-795D-55E78742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Freeform 386">
                <a:extLst>
                  <a:ext uri="{FF2B5EF4-FFF2-40B4-BE49-F238E27FC236}">
                    <a16:creationId xmlns:a16="http://schemas.microsoft.com/office/drawing/2014/main" id="{D41CE590-A043-953C-51F3-0DAD4BF83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Freeform 387">
                <a:extLst>
                  <a:ext uri="{FF2B5EF4-FFF2-40B4-BE49-F238E27FC236}">
                    <a16:creationId xmlns:a16="http://schemas.microsoft.com/office/drawing/2014/main" id="{FAF7C67E-53F9-6DAC-CA74-E3B661EF8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Freeform 388">
                <a:extLst>
                  <a:ext uri="{FF2B5EF4-FFF2-40B4-BE49-F238E27FC236}">
                    <a16:creationId xmlns:a16="http://schemas.microsoft.com/office/drawing/2014/main" id="{32FCF7A2-AA10-F6DA-7E7F-26FF387DF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Freeform 389">
                <a:extLst>
                  <a:ext uri="{FF2B5EF4-FFF2-40B4-BE49-F238E27FC236}">
                    <a16:creationId xmlns:a16="http://schemas.microsoft.com/office/drawing/2014/main" id="{0248EDCF-2816-5DD3-869A-4926ED8A9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Freeform 390">
                <a:extLst>
                  <a:ext uri="{FF2B5EF4-FFF2-40B4-BE49-F238E27FC236}">
                    <a16:creationId xmlns:a16="http://schemas.microsoft.com/office/drawing/2014/main" id="{73AE0F61-092B-C7A0-A803-2CE44914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Freeform 391">
                <a:extLst>
                  <a:ext uri="{FF2B5EF4-FFF2-40B4-BE49-F238E27FC236}">
                    <a16:creationId xmlns:a16="http://schemas.microsoft.com/office/drawing/2014/main" id="{5BB52176-8CFA-151C-EB9B-21B83C97F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Freeform 392">
                <a:extLst>
                  <a:ext uri="{FF2B5EF4-FFF2-40B4-BE49-F238E27FC236}">
                    <a16:creationId xmlns:a16="http://schemas.microsoft.com/office/drawing/2014/main" id="{54B01709-53F3-9071-9FCE-0EBB8CD4C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Rectangle 393">
                <a:extLst>
                  <a:ext uri="{FF2B5EF4-FFF2-40B4-BE49-F238E27FC236}">
                    <a16:creationId xmlns:a16="http://schemas.microsoft.com/office/drawing/2014/main" id="{63B6009C-E0F2-0E2F-AD8E-0DBF4B8BB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8" name="Freeform 394">
                <a:extLst>
                  <a:ext uri="{FF2B5EF4-FFF2-40B4-BE49-F238E27FC236}">
                    <a16:creationId xmlns:a16="http://schemas.microsoft.com/office/drawing/2014/main" id="{588C0BE9-4A24-56E9-3327-E2F9B634B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9" name="Freeform 395">
                <a:extLst>
                  <a:ext uri="{FF2B5EF4-FFF2-40B4-BE49-F238E27FC236}">
                    <a16:creationId xmlns:a16="http://schemas.microsoft.com/office/drawing/2014/main" id="{3077BA6B-6F14-7CF7-4CCD-56CB890A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Freeform 396">
                <a:extLst>
                  <a:ext uri="{FF2B5EF4-FFF2-40B4-BE49-F238E27FC236}">
                    <a16:creationId xmlns:a16="http://schemas.microsoft.com/office/drawing/2014/main" id="{DFE32708-56FD-864E-6233-2760FB103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Freeform 397">
                <a:extLst>
                  <a:ext uri="{FF2B5EF4-FFF2-40B4-BE49-F238E27FC236}">
                    <a16:creationId xmlns:a16="http://schemas.microsoft.com/office/drawing/2014/main" id="{ABB9739E-A634-4D07-BB4D-D82AAF816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Freeform 398">
                <a:extLst>
                  <a:ext uri="{FF2B5EF4-FFF2-40B4-BE49-F238E27FC236}">
                    <a16:creationId xmlns:a16="http://schemas.microsoft.com/office/drawing/2014/main" id="{9BB5A0DA-E4BD-26C8-7252-C206993D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Freeform 399">
                <a:extLst>
                  <a:ext uri="{FF2B5EF4-FFF2-40B4-BE49-F238E27FC236}">
                    <a16:creationId xmlns:a16="http://schemas.microsoft.com/office/drawing/2014/main" id="{029153A9-B452-D575-5534-44D1869B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Freeform 400">
                <a:extLst>
                  <a:ext uri="{FF2B5EF4-FFF2-40B4-BE49-F238E27FC236}">
                    <a16:creationId xmlns:a16="http://schemas.microsoft.com/office/drawing/2014/main" id="{97C9A2A6-2DA1-1543-FADC-1B316790F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Freeform 401">
                <a:extLst>
                  <a:ext uri="{FF2B5EF4-FFF2-40B4-BE49-F238E27FC236}">
                    <a16:creationId xmlns:a16="http://schemas.microsoft.com/office/drawing/2014/main" id="{60203075-3CE6-952E-A017-E2335F4A57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Freeform 402">
                <a:extLst>
                  <a:ext uri="{FF2B5EF4-FFF2-40B4-BE49-F238E27FC236}">
                    <a16:creationId xmlns:a16="http://schemas.microsoft.com/office/drawing/2014/main" id="{8B4E2A30-5186-D662-9E4C-CED93768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Freeform 403">
                <a:extLst>
                  <a:ext uri="{FF2B5EF4-FFF2-40B4-BE49-F238E27FC236}">
                    <a16:creationId xmlns:a16="http://schemas.microsoft.com/office/drawing/2014/main" id="{E9960EB4-2E35-9DC8-4FF9-D1B4205E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Freeform 404">
                <a:extLst>
                  <a:ext uri="{FF2B5EF4-FFF2-40B4-BE49-F238E27FC236}">
                    <a16:creationId xmlns:a16="http://schemas.microsoft.com/office/drawing/2014/main" id="{72AF92FF-B4F5-F922-F100-18F71317D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9" name="Freeform 405">
                <a:extLst>
                  <a:ext uri="{FF2B5EF4-FFF2-40B4-BE49-F238E27FC236}">
                    <a16:creationId xmlns:a16="http://schemas.microsoft.com/office/drawing/2014/main" id="{CAA9FD30-3789-6137-1FB1-B7BD7CD65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Freeform 406">
                <a:extLst>
                  <a:ext uri="{FF2B5EF4-FFF2-40B4-BE49-F238E27FC236}">
                    <a16:creationId xmlns:a16="http://schemas.microsoft.com/office/drawing/2014/main" id="{FBB3557B-6CE1-0B76-EE65-9A2FEE85C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08">
              <a:extLst>
                <a:ext uri="{FF2B5EF4-FFF2-40B4-BE49-F238E27FC236}">
                  <a16:creationId xmlns:a16="http://schemas.microsoft.com/office/drawing/2014/main" id="{BCD917FC-74AE-B7D2-E960-A10FA0D19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409">
              <a:extLst>
                <a:ext uri="{FF2B5EF4-FFF2-40B4-BE49-F238E27FC236}">
                  <a16:creationId xmlns:a16="http://schemas.microsoft.com/office/drawing/2014/main" id="{D5B0EC8A-E286-56E9-B507-B596478C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410">
              <a:extLst>
                <a:ext uri="{FF2B5EF4-FFF2-40B4-BE49-F238E27FC236}">
                  <a16:creationId xmlns:a16="http://schemas.microsoft.com/office/drawing/2014/main" id="{BB7B7D0C-3305-DFFB-9AD1-8C9B371DE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411">
              <a:extLst>
                <a:ext uri="{FF2B5EF4-FFF2-40B4-BE49-F238E27FC236}">
                  <a16:creationId xmlns:a16="http://schemas.microsoft.com/office/drawing/2014/main" id="{6DB10201-C31A-9942-F352-A5721801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412">
              <a:extLst>
                <a:ext uri="{FF2B5EF4-FFF2-40B4-BE49-F238E27FC236}">
                  <a16:creationId xmlns:a16="http://schemas.microsoft.com/office/drawing/2014/main" id="{665540A4-41D3-8D92-F97E-B42493AF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413">
              <a:extLst>
                <a:ext uri="{FF2B5EF4-FFF2-40B4-BE49-F238E27FC236}">
                  <a16:creationId xmlns:a16="http://schemas.microsoft.com/office/drawing/2014/main" id="{A88CB9B1-C4E7-E26D-7AD0-9F85FC51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414">
              <a:extLst>
                <a:ext uri="{FF2B5EF4-FFF2-40B4-BE49-F238E27FC236}">
                  <a16:creationId xmlns:a16="http://schemas.microsoft.com/office/drawing/2014/main" id="{2C510B50-D6EB-E4B5-F018-4A8091BF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415">
              <a:extLst>
                <a:ext uri="{FF2B5EF4-FFF2-40B4-BE49-F238E27FC236}">
                  <a16:creationId xmlns:a16="http://schemas.microsoft.com/office/drawing/2014/main" id="{E57DE6D6-9BD3-B9B3-52CF-13431452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416">
              <a:extLst>
                <a:ext uri="{FF2B5EF4-FFF2-40B4-BE49-F238E27FC236}">
                  <a16:creationId xmlns:a16="http://schemas.microsoft.com/office/drawing/2014/main" id="{1758FFA4-BAD9-4AFD-4A86-745011872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417">
              <a:extLst>
                <a:ext uri="{FF2B5EF4-FFF2-40B4-BE49-F238E27FC236}">
                  <a16:creationId xmlns:a16="http://schemas.microsoft.com/office/drawing/2014/main" id="{FD3FDB20-2920-227D-765D-2CAE4AC9A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 418">
              <a:extLst>
                <a:ext uri="{FF2B5EF4-FFF2-40B4-BE49-F238E27FC236}">
                  <a16:creationId xmlns:a16="http://schemas.microsoft.com/office/drawing/2014/main" id="{98D8EC94-9C66-CDAF-C14E-F39E33B1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Freeform 419">
              <a:extLst>
                <a:ext uri="{FF2B5EF4-FFF2-40B4-BE49-F238E27FC236}">
                  <a16:creationId xmlns:a16="http://schemas.microsoft.com/office/drawing/2014/main" id="{86CE9CC2-F7D2-7A14-5E09-F2D1182C8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Freeform 420">
              <a:extLst>
                <a:ext uri="{FF2B5EF4-FFF2-40B4-BE49-F238E27FC236}">
                  <a16:creationId xmlns:a16="http://schemas.microsoft.com/office/drawing/2014/main" id="{0576C0DE-3F04-988D-2F81-611A1CB3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Freeform 421">
              <a:extLst>
                <a:ext uri="{FF2B5EF4-FFF2-40B4-BE49-F238E27FC236}">
                  <a16:creationId xmlns:a16="http://schemas.microsoft.com/office/drawing/2014/main" id="{3FE79101-770D-3D1C-886B-18A1B5BD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Freeform 422">
              <a:extLst>
                <a:ext uri="{FF2B5EF4-FFF2-40B4-BE49-F238E27FC236}">
                  <a16:creationId xmlns:a16="http://schemas.microsoft.com/office/drawing/2014/main" id="{71338F84-4943-BFFF-2676-168276DF7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 423">
              <a:extLst>
                <a:ext uri="{FF2B5EF4-FFF2-40B4-BE49-F238E27FC236}">
                  <a16:creationId xmlns:a16="http://schemas.microsoft.com/office/drawing/2014/main" id="{CF114355-740F-7322-5BF2-9D45CA8DE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 424">
              <a:extLst>
                <a:ext uri="{FF2B5EF4-FFF2-40B4-BE49-F238E27FC236}">
                  <a16:creationId xmlns:a16="http://schemas.microsoft.com/office/drawing/2014/main" id="{F4457F80-6F1E-1DA2-0130-88B421E1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 425">
              <a:extLst>
                <a:ext uri="{FF2B5EF4-FFF2-40B4-BE49-F238E27FC236}">
                  <a16:creationId xmlns:a16="http://schemas.microsoft.com/office/drawing/2014/main" id="{578751C7-FF74-377C-4D28-6A70F70C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 426">
              <a:extLst>
                <a:ext uri="{FF2B5EF4-FFF2-40B4-BE49-F238E27FC236}">
                  <a16:creationId xmlns:a16="http://schemas.microsoft.com/office/drawing/2014/main" id="{950B0128-24A2-DF8A-2D92-327DB2CF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 427">
              <a:extLst>
                <a:ext uri="{FF2B5EF4-FFF2-40B4-BE49-F238E27FC236}">
                  <a16:creationId xmlns:a16="http://schemas.microsoft.com/office/drawing/2014/main" id="{3F4916F9-5FBE-6AC1-DD4D-716AD0CEF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 428">
              <a:extLst>
                <a:ext uri="{FF2B5EF4-FFF2-40B4-BE49-F238E27FC236}">
                  <a16:creationId xmlns:a16="http://schemas.microsoft.com/office/drawing/2014/main" id="{BCF1FD48-93DE-997D-3189-FD65A696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 429">
              <a:extLst>
                <a:ext uri="{FF2B5EF4-FFF2-40B4-BE49-F238E27FC236}">
                  <a16:creationId xmlns:a16="http://schemas.microsoft.com/office/drawing/2014/main" id="{8CE1D787-7E42-A621-70A6-E804B49E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Freeform 430">
              <a:extLst>
                <a:ext uri="{FF2B5EF4-FFF2-40B4-BE49-F238E27FC236}">
                  <a16:creationId xmlns:a16="http://schemas.microsoft.com/office/drawing/2014/main" id="{CE967DC5-BF94-8F7C-6AE3-EEC5072A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 431">
              <a:extLst>
                <a:ext uri="{FF2B5EF4-FFF2-40B4-BE49-F238E27FC236}">
                  <a16:creationId xmlns:a16="http://schemas.microsoft.com/office/drawing/2014/main" id="{0110BFAF-D0E4-DE20-A8AD-8EF5EDC6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 432">
              <a:extLst>
                <a:ext uri="{FF2B5EF4-FFF2-40B4-BE49-F238E27FC236}">
                  <a16:creationId xmlns:a16="http://schemas.microsoft.com/office/drawing/2014/main" id="{1FB7DFD2-8499-1E50-AD03-606C98360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 433">
              <a:extLst>
                <a:ext uri="{FF2B5EF4-FFF2-40B4-BE49-F238E27FC236}">
                  <a16:creationId xmlns:a16="http://schemas.microsoft.com/office/drawing/2014/main" id="{D1120BFD-1122-FDAB-766B-53C5FABE4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Freeform 434">
              <a:extLst>
                <a:ext uri="{FF2B5EF4-FFF2-40B4-BE49-F238E27FC236}">
                  <a16:creationId xmlns:a16="http://schemas.microsoft.com/office/drawing/2014/main" id="{308976D0-4B3B-304E-28B8-4C090821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Freeform 435">
              <a:extLst>
                <a:ext uri="{FF2B5EF4-FFF2-40B4-BE49-F238E27FC236}">
                  <a16:creationId xmlns:a16="http://schemas.microsoft.com/office/drawing/2014/main" id="{A4917F2E-8FEC-CD37-F314-92EE2B96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Freeform 436">
              <a:extLst>
                <a:ext uri="{FF2B5EF4-FFF2-40B4-BE49-F238E27FC236}">
                  <a16:creationId xmlns:a16="http://schemas.microsoft.com/office/drawing/2014/main" id="{A7615B6D-5CA4-BCE9-32F4-B403ED5C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437">
              <a:extLst>
                <a:ext uri="{FF2B5EF4-FFF2-40B4-BE49-F238E27FC236}">
                  <a16:creationId xmlns:a16="http://schemas.microsoft.com/office/drawing/2014/main" id="{12DF121C-2AD2-8B7A-6D0A-437EC0BC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 438">
              <a:extLst>
                <a:ext uri="{FF2B5EF4-FFF2-40B4-BE49-F238E27FC236}">
                  <a16:creationId xmlns:a16="http://schemas.microsoft.com/office/drawing/2014/main" id="{28E335AE-4BBF-0D1A-60FF-3F3ACAD6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 439">
              <a:extLst>
                <a:ext uri="{FF2B5EF4-FFF2-40B4-BE49-F238E27FC236}">
                  <a16:creationId xmlns:a16="http://schemas.microsoft.com/office/drawing/2014/main" id="{DC779CE2-4BF7-6AC7-4473-11F1346B7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 440">
              <a:extLst>
                <a:ext uri="{FF2B5EF4-FFF2-40B4-BE49-F238E27FC236}">
                  <a16:creationId xmlns:a16="http://schemas.microsoft.com/office/drawing/2014/main" id="{3537CCEF-140F-F645-5B3F-D4ADCCA4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Freeform 441">
              <a:extLst>
                <a:ext uri="{FF2B5EF4-FFF2-40B4-BE49-F238E27FC236}">
                  <a16:creationId xmlns:a16="http://schemas.microsoft.com/office/drawing/2014/main" id="{A8B94A66-B51A-62D4-3C9B-4DBB9A76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Freeform 442">
              <a:extLst>
                <a:ext uri="{FF2B5EF4-FFF2-40B4-BE49-F238E27FC236}">
                  <a16:creationId xmlns:a16="http://schemas.microsoft.com/office/drawing/2014/main" id="{84750CA0-7DBC-C74C-DFF9-270EC475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 443">
              <a:extLst>
                <a:ext uri="{FF2B5EF4-FFF2-40B4-BE49-F238E27FC236}">
                  <a16:creationId xmlns:a16="http://schemas.microsoft.com/office/drawing/2014/main" id="{B08A7CC1-2A97-CB37-D30B-81FECFC97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 444">
              <a:extLst>
                <a:ext uri="{FF2B5EF4-FFF2-40B4-BE49-F238E27FC236}">
                  <a16:creationId xmlns:a16="http://schemas.microsoft.com/office/drawing/2014/main" id="{F5E9B8ED-CA01-5E3C-B6AE-6E53388A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 445">
              <a:extLst>
                <a:ext uri="{FF2B5EF4-FFF2-40B4-BE49-F238E27FC236}">
                  <a16:creationId xmlns:a16="http://schemas.microsoft.com/office/drawing/2014/main" id="{64BF02A9-0488-67A6-A7AF-D864B7A1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 446">
              <a:extLst>
                <a:ext uri="{FF2B5EF4-FFF2-40B4-BE49-F238E27FC236}">
                  <a16:creationId xmlns:a16="http://schemas.microsoft.com/office/drawing/2014/main" id="{0E709527-A5E2-20E8-4A58-79A30676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 447">
              <a:extLst>
                <a:ext uri="{FF2B5EF4-FFF2-40B4-BE49-F238E27FC236}">
                  <a16:creationId xmlns:a16="http://schemas.microsoft.com/office/drawing/2014/main" id="{047933F2-C46B-EABE-7D31-BEFEA7182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 448">
              <a:extLst>
                <a:ext uri="{FF2B5EF4-FFF2-40B4-BE49-F238E27FC236}">
                  <a16:creationId xmlns:a16="http://schemas.microsoft.com/office/drawing/2014/main" id="{769C894A-6E69-4F28-4CED-5DF2EE70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 449">
              <a:extLst>
                <a:ext uri="{FF2B5EF4-FFF2-40B4-BE49-F238E27FC236}">
                  <a16:creationId xmlns:a16="http://schemas.microsoft.com/office/drawing/2014/main" id="{5A8A3ED2-A7A6-16A9-7018-D4C221D7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Freeform 450">
              <a:extLst>
                <a:ext uri="{FF2B5EF4-FFF2-40B4-BE49-F238E27FC236}">
                  <a16:creationId xmlns:a16="http://schemas.microsoft.com/office/drawing/2014/main" id="{BDA3350A-B0BF-CF4B-2E54-E0685C3E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Freeform 451">
              <a:extLst>
                <a:ext uri="{FF2B5EF4-FFF2-40B4-BE49-F238E27FC236}">
                  <a16:creationId xmlns:a16="http://schemas.microsoft.com/office/drawing/2014/main" id="{660CFA34-4818-C373-2228-F0CA88A7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Freeform 452">
              <a:extLst>
                <a:ext uri="{FF2B5EF4-FFF2-40B4-BE49-F238E27FC236}">
                  <a16:creationId xmlns:a16="http://schemas.microsoft.com/office/drawing/2014/main" id="{0805F991-EA49-27C1-2216-00AED284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Freeform 453">
              <a:extLst>
                <a:ext uri="{FF2B5EF4-FFF2-40B4-BE49-F238E27FC236}">
                  <a16:creationId xmlns:a16="http://schemas.microsoft.com/office/drawing/2014/main" id="{4CDC3F02-DD11-D709-D483-75C0F38A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Freeform 454">
              <a:extLst>
                <a:ext uri="{FF2B5EF4-FFF2-40B4-BE49-F238E27FC236}">
                  <a16:creationId xmlns:a16="http://schemas.microsoft.com/office/drawing/2014/main" id="{D72093C9-1EA7-5A58-F4E3-3BF13CF0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Freeform 455">
              <a:extLst>
                <a:ext uri="{FF2B5EF4-FFF2-40B4-BE49-F238E27FC236}">
                  <a16:creationId xmlns:a16="http://schemas.microsoft.com/office/drawing/2014/main" id="{F0FE3DEE-6930-22F1-40FB-4BAC08AFD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Freeform 456">
              <a:extLst>
                <a:ext uri="{FF2B5EF4-FFF2-40B4-BE49-F238E27FC236}">
                  <a16:creationId xmlns:a16="http://schemas.microsoft.com/office/drawing/2014/main" id="{76850295-E7DF-59DC-EB42-4912AECA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Freeform 457">
              <a:extLst>
                <a:ext uri="{FF2B5EF4-FFF2-40B4-BE49-F238E27FC236}">
                  <a16:creationId xmlns:a16="http://schemas.microsoft.com/office/drawing/2014/main" id="{0B0AF37F-2788-C745-9AB6-7FE4BFA4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Freeform 458">
              <a:extLst>
                <a:ext uri="{FF2B5EF4-FFF2-40B4-BE49-F238E27FC236}">
                  <a16:creationId xmlns:a16="http://schemas.microsoft.com/office/drawing/2014/main" id="{71E98FD1-DC0B-CA41-2E95-4D35E923A3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Freeform 459">
              <a:extLst>
                <a:ext uri="{FF2B5EF4-FFF2-40B4-BE49-F238E27FC236}">
                  <a16:creationId xmlns:a16="http://schemas.microsoft.com/office/drawing/2014/main" id="{B089C51A-439F-4E8F-6057-F11C3729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Freeform 460">
              <a:extLst>
                <a:ext uri="{FF2B5EF4-FFF2-40B4-BE49-F238E27FC236}">
                  <a16:creationId xmlns:a16="http://schemas.microsoft.com/office/drawing/2014/main" id="{F3969BC0-1532-6831-29DD-091E2E58E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Freeform 461">
              <a:extLst>
                <a:ext uri="{FF2B5EF4-FFF2-40B4-BE49-F238E27FC236}">
                  <a16:creationId xmlns:a16="http://schemas.microsoft.com/office/drawing/2014/main" id="{7FB34402-3B30-4508-DDD4-4341772A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Freeform 462">
              <a:extLst>
                <a:ext uri="{FF2B5EF4-FFF2-40B4-BE49-F238E27FC236}">
                  <a16:creationId xmlns:a16="http://schemas.microsoft.com/office/drawing/2014/main" id="{43572924-7576-6822-F4C2-6CE59DD7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 463">
              <a:extLst>
                <a:ext uri="{FF2B5EF4-FFF2-40B4-BE49-F238E27FC236}">
                  <a16:creationId xmlns:a16="http://schemas.microsoft.com/office/drawing/2014/main" id="{7A5B9920-A451-E8CC-C226-DC1606BE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Freeform 464">
              <a:extLst>
                <a:ext uri="{FF2B5EF4-FFF2-40B4-BE49-F238E27FC236}">
                  <a16:creationId xmlns:a16="http://schemas.microsoft.com/office/drawing/2014/main" id="{92264400-ECBA-4F17-2DB2-1BC6DD52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 465">
              <a:extLst>
                <a:ext uri="{FF2B5EF4-FFF2-40B4-BE49-F238E27FC236}">
                  <a16:creationId xmlns:a16="http://schemas.microsoft.com/office/drawing/2014/main" id="{39782EBF-5A05-D853-D657-9E9EFF4E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 466">
              <a:extLst>
                <a:ext uri="{FF2B5EF4-FFF2-40B4-BE49-F238E27FC236}">
                  <a16:creationId xmlns:a16="http://schemas.microsoft.com/office/drawing/2014/main" id="{3938768C-994F-FD2E-32C1-67C03EF59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 467">
              <a:extLst>
                <a:ext uri="{FF2B5EF4-FFF2-40B4-BE49-F238E27FC236}">
                  <a16:creationId xmlns:a16="http://schemas.microsoft.com/office/drawing/2014/main" id="{712AB6EE-9DFA-D1B6-62A9-AEBBD108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Freeform 468">
              <a:extLst>
                <a:ext uri="{FF2B5EF4-FFF2-40B4-BE49-F238E27FC236}">
                  <a16:creationId xmlns:a16="http://schemas.microsoft.com/office/drawing/2014/main" id="{2AFA1C1F-EE23-946A-8E41-2B6F7796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 469">
              <a:extLst>
                <a:ext uri="{FF2B5EF4-FFF2-40B4-BE49-F238E27FC236}">
                  <a16:creationId xmlns:a16="http://schemas.microsoft.com/office/drawing/2014/main" id="{1ADBADF4-D49A-55C0-C011-B256960FF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" name="Ovale 1446">
            <a:extLst>
              <a:ext uri="{FF2B5EF4-FFF2-40B4-BE49-F238E27FC236}">
                <a16:creationId xmlns:a16="http://schemas.microsoft.com/office/drawing/2014/main" id="{25285938-413B-401A-1AEA-8435929D32B9}"/>
              </a:ext>
            </a:extLst>
          </p:cNvPr>
          <p:cNvSpPr/>
          <p:nvPr/>
        </p:nvSpPr>
        <p:spPr>
          <a:xfrm rot="16601527" flipH="1">
            <a:off x="2295436" y="964614"/>
            <a:ext cx="802085" cy="1085905"/>
          </a:xfrm>
          <a:custGeom>
            <a:avLst/>
            <a:gdLst>
              <a:gd name="connsiteX0" fmla="*/ 14110 w 802085"/>
              <a:gd name="connsiteY0" fmla="*/ 614129 h 1085905"/>
              <a:gd name="connsiteX1" fmla="*/ 196011 w 802085"/>
              <a:gd name="connsiteY1" fmla="*/ 0 h 1085905"/>
              <a:gd name="connsiteX2" fmla="*/ 802084 w 802085"/>
              <a:gd name="connsiteY2" fmla="*/ 614129 h 1085905"/>
              <a:gd name="connsiteX3" fmla="*/ 362129 w 802085"/>
              <a:gd name="connsiteY3" fmla="*/ 1085905 h 1085905"/>
              <a:gd name="connsiteX4" fmla="*/ 14110 w 802085"/>
              <a:gd name="connsiteY4" fmla="*/ 614129 h 10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85" h="1085905" fill="none" extrusionOk="0">
                <a:moveTo>
                  <a:pt x="14110" y="614129"/>
                </a:moveTo>
                <a:cubicBezTo>
                  <a:pt x="-36547" y="411538"/>
                  <a:pt x="-44134" y="-44715"/>
                  <a:pt x="196011" y="0"/>
                </a:cubicBezTo>
                <a:cubicBezTo>
                  <a:pt x="437294" y="29061"/>
                  <a:pt x="856994" y="334329"/>
                  <a:pt x="802084" y="614129"/>
                </a:cubicBezTo>
                <a:cubicBezTo>
                  <a:pt x="803597" y="920352"/>
                  <a:pt x="545696" y="1057616"/>
                  <a:pt x="362129" y="1085905"/>
                </a:cubicBezTo>
                <a:cubicBezTo>
                  <a:pt x="112578" y="1104028"/>
                  <a:pt x="60336" y="846219"/>
                  <a:pt x="14110" y="614129"/>
                </a:cubicBezTo>
                <a:close/>
              </a:path>
              <a:path w="802085" h="1085905" stroke="0" extrusionOk="0">
                <a:moveTo>
                  <a:pt x="14110" y="614129"/>
                </a:moveTo>
                <a:cubicBezTo>
                  <a:pt x="-46289" y="485085"/>
                  <a:pt x="20752" y="-36969"/>
                  <a:pt x="196011" y="0"/>
                </a:cubicBezTo>
                <a:cubicBezTo>
                  <a:pt x="440824" y="38763"/>
                  <a:pt x="850583" y="260526"/>
                  <a:pt x="802084" y="614129"/>
                </a:cubicBezTo>
                <a:cubicBezTo>
                  <a:pt x="814318" y="870619"/>
                  <a:pt x="617955" y="1118727"/>
                  <a:pt x="362129" y="1085905"/>
                </a:cubicBezTo>
                <a:cubicBezTo>
                  <a:pt x="142338" y="1100399"/>
                  <a:pt x="27963" y="781517"/>
                  <a:pt x="14110" y="614129"/>
                </a:cubicBezTo>
                <a:close/>
              </a:path>
            </a:pathLst>
          </a:custGeom>
          <a:solidFill>
            <a:srgbClr val="EEF4FC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custGeom>
                    <a:avLst/>
                    <a:gdLst>
                      <a:gd name="connsiteX0" fmla="*/ 0 w 2825146"/>
                      <a:gd name="connsiteY0" fmla="*/ 855663 h 1711325"/>
                      <a:gd name="connsiteX1" fmla="*/ 1412573 w 2825146"/>
                      <a:gd name="connsiteY1" fmla="*/ 0 h 1711325"/>
                      <a:gd name="connsiteX2" fmla="*/ 2825146 w 2825146"/>
                      <a:gd name="connsiteY2" fmla="*/ 855663 h 1711325"/>
                      <a:gd name="connsiteX3" fmla="*/ 1412573 w 2825146"/>
                      <a:gd name="connsiteY3" fmla="*/ 1711326 h 1711325"/>
                      <a:gd name="connsiteX4" fmla="*/ 0 w 2825146"/>
                      <a:gd name="connsiteY4" fmla="*/ 855663 h 1711325"/>
                      <a:gd name="connsiteX0" fmla="*/ 62601 w 2887747"/>
                      <a:gd name="connsiteY0" fmla="*/ 913414 h 1769077"/>
                      <a:gd name="connsiteX1" fmla="*/ 714778 w 2887747"/>
                      <a:gd name="connsiteY1" fmla="*/ 0 h 1769077"/>
                      <a:gd name="connsiteX2" fmla="*/ 2887747 w 2887747"/>
                      <a:gd name="connsiteY2" fmla="*/ 913414 h 1769077"/>
                      <a:gd name="connsiteX3" fmla="*/ 1475174 w 2887747"/>
                      <a:gd name="connsiteY3" fmla="*/ 1769077 h 1769077"/>
                      <a:gd name="connsiteX4" fmla="*/ 62601 w 2887747"/>
                      <a:gd name="connsiteY4" fmla="*/ 913414 h 1769077"/>
                      <a:gd name="connsiteX0" fmla="*/ 50589 w 2875735"/>
                      <a:gd name="connsiteY0" fmla="*/ 913414 h 1615101"/>
                      <a:gd name="connsiteX1" fmla="*/ 702766 w 2875735"/>
                      <a:gd name="connsiteY1" fmla="*/ 0 h 1615101"/>
                      <a:gd name="connsiteX2" fmla="*/ 2875735 w 2875735"/>
                      <a:gd name="connsiteY2" fmla="*/ 913414 h 1615101"/>
                      <a:gd name="connsiteX3" fmla="*/ 1298353 w 2875735"/>
                      <a:gd name="connsiteY3" fmla="*/ 1615101 h 1615101"/>
                      <a:gd name="connsiteX4" fmla="*/ 50589 w 2875735"/>
                      <a:gd name="connsiteY4" fmla="*/ 913414 h 1615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5735" h="1615101">
                        <a:moveTo>
                          <a:pt x="50589" y="913414"/>
                        </a:moveTo>
                        <a:cubicBezTo>
                          <a:pt x="-48675" y="644231"/>
                          <a:pt x="-77377" y="0"/>
                          <a:pt x="702766" y="0"/>
                        </a:cubicBezTo>
                        <a:cubicBezTo>
                          <a:pt x="1482909" y="0"/>
                          <a:pt x="2875735" y="440844"/>
                          <a:pt x="2875735" y="913414"/>
                        </a:cubicBezTo>
                        <a:cubicBezTo>
                          <a:pt x="2875735" y="1385984"/>
                          <a:pt x="2078496" y="1615101"/>
                          <a:pt x="1298353" y="1615101"/>
                        </a:cubicBezTo>
                        <a:cubicBezTo>
                          <a:pt x="518210" y="1615101"/>
                          <a:pt x="149853" y="1182597"/>
                          <a:pt x="50589" y="91341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1731-EA1C-8CBB-0026-66A9182E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Conclusioni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3BCA0-49A8-2DF3-287D-F465EFE6B7EA}"/>
              </a:ext>
            </a:extLst>
          </p:cNvPr>
          <p:cNvSpPr txBox="1"/>
          <p:nvPr/>
        </p:nvSpPr>
        <p:spPr>
          <a:xfrm>
            <a:off x="1127398" y="1682411"/>
            <a:ext cx="125289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Benchlearning</a:t>
            </a:r>
            <a:r>
              <a:rPr kumimoji="0" lang="it-IT" sz="2000" b="1" i="1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B2267-F9CD-1F83-8603-CA763DC5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9720" y="1171312"/>
            <a:ext cx="718599" cy="718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B4151-49B2-8904-0253-E5A45C1548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>
            <a:off x="2426968" y="2447304"/>
            <a:ext cx="72000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7F8A38-DA1E-18DA-5339-7C96B7EF0CDD}"/>
              </a:ext>
            </a:extLst>
          </p:cNvPr>
          <p:cNvSpPr txBox="1"/>
          <p:nvPr/>
        </p:nvSpPr>
        <p:spPr>
          <a:xfrm>
            <a:off x="824569" y="3009987"/>
            <a:ext cx="155572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Capacity</a:t>
            </a:r>
            <a:r>
              <a:rPr kumimoji="0" lang="it-IT" sz="2000" b="1" i="1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 building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5E921-E89C-6444-435D-45A77314E455}"/>
              </a:ext>
            </a:extLst>
          </p:cNvPr>
          <p:cNvSpPr txBox="1"/>
          <p:nvPr/>
        </p:nvSpPr>
        <p:spPr>
          <a:xfrm>
            <a:off x="765620" y="4588248"/>
            <a:ext cx="161466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Auto-riflessione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4EF363A6-4741-FB49-4E1A-5047AA29B504}"/>
              </a:ext>
            </a:extLst>
          </p:cNvPr>
          <p:cNvSpPr txBox="1"/>
          <p:nvPr/>
        </p:nvSpPr>
        <p:spPr>
          <a:xfrm>
            <a:off x="3385878" y="2593596"/>
            <a:ext cx="7766182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La progettualità ha garantito di s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viluppare una </a:t>
            </a:r>
            <a:r>
              <a:rPr lang="it-IT" sz="1200" b="1" kern="100" err="1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capacity</a:t>
            </a:r>
            <a:r>
              <a:rPr lang="it-IT" sz="1200" b="1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istituzionale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che possa essere riutilizzata nelle normali attività e nelle altre progettualità, al di fuori di School Hub. </a:t>
            </a:r>
            <a:endParaRPr lang="it-IT" sz="1400" kern="100">
              <a:solidFill>
                <a:schemeClr val="tx2"/>
              </a:solidFill>
              <a:effectLst/>
              <a:highlight>
                <a:srgbClr val="FFFF00"/>
              </a:highlight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2483763-80DA-2968-CFD7-2DC06C3603E7}"/>
              </a:ext>
            </a:extLst>
          </p:cNvPr>
          <p:cNvSpPr txBox="1"/>
          <p:nvPr/>
        </p:nvSpPr>
        <p:spPr>
          <a:xfrm>
            <a:off x="3385878" y="3858564"/>
            <a:ext cx="7766182" cy="746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400" kern="100">
                <a:solidFill>
                  <a:schemeClr val="tx2"/>
                </a:solidFill>
                <a:latin typeface="Calibri Light" panose="020F03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</a:t>
            </a: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progettualità ha richiesto 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 tutti gli attori una </a:t>
            </a:r>
            <a:r>
              <a:rPr lang="it-IT" sz="1200" b="1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auto-riflessione continua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rispetto a quali aspetti fossero più rilevanti. Il fatto stesso di </a:t>
            </a:r>
            <a:r>
              <a:rPr lang="it-IT" sz="1200" b="1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porsi delle domande e di raccogliere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in modo strutturato, delle </a:t>
            </a:r>
            <a:r>
              <a:rPr lang="it-IT" sz="1200" b="1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risposte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è un aspetto di primario valore.</a:t>
            </a:r>
            <a:endParaRPr lang="it-IT" sz="1600" kern="1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155FF-D851-537B-B3CE-91CE0C0EAE84}"/>
              </a:ext>
            </a:extLst>
          </p:cNvPr>
          <p:cNvSpPr txBox="1"/>
          <p:nvPr/>
        </p:nvSpPr>
        <p:spPr>
          <a:xfrm>
            <a:off x="3392182" y="1078208"/>
            <a:ext cx="7759878" cy="9237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5000"/>
              </a:lnSpc>
              <a:spcAft>
                <a:spcPts val="800"/>
              </a:spcAft>
              <a:defRPr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it-IT"/>
              <a:t>Il progetto ha favorito, in primis, la </a:t>
            </a:r>
            <a:r>
              <a:rPr lang="it-IT" b="1"/>
              <a:t>creazione di occasioni di apprendimento e sviluppo istituzionale</a:t>
            </a:r>
            <a:r>
              <a:rPr lang="it-IT"/>
              <a:t>, frutto del confronto con risultati e prospettive di altri Istituti ed enti coinvolti.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Grazie alla natura </a:t>
            </a:r>
            <a:r>
              <a:rPr lang="it-IT" sz="1200" b="1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integrata e condivisa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della progettualità e della sua valutazione, frutto di un lungo percorso di dialogo tra tutti gli attori, il comune e le scuole sono riusciti a sviluppare e acquisire conoscenze in un’ottica di </a:t>
            </a:r>
            <a:r>
              <a:rPr lang="it-IT" sz="1200" b="1" i="1" kern="100" err="1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benchlearning</a:t>
            </a:r>
            <a:r>
              <a:rPr lang="it-IT" sz="12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it-IT" sz="1400" kern="1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3" name="Ovale 1446">
            <a:extLst>
              <a:ext uri="{FF2B5EF4-FFF2-40B4-BE49-F238E27FC236}">
                <a16:creationId xmlns:a16="http://schemas.microsoft.com/office/drawing/2014/main" id="{D21728EA-741F-D21E-3F0F-A3EE74DC12DF}"/>
              </a:ext>
            </a:extLst>
          </p:cNvPr>
          <p:cNvSpPr/>
          <p:nvPr/>
        </p:nvSpPr>
        <p:spPr>
          <a:xfrm rot="16601527" flipH="1">
            <a:off x="2336600" y="3867388"/>
            <a:ext cx="802085" cy="1085905"/>
          </a:xfrm>
          <a:custGeom>
            <a:avLst/>
            <a:gdLst>
              <a:gd name="connsiteX0" fmla="*/ 14110 w 802085"/>
              <a:gd name="connsiteY0" fmla="*/ 614129 h 1085905"/>
              <a:gd name="connsiteX1" fmla="*/ 196011 w 802085"/>
              <a:gd name="connsiteY1" fmla="*/ 0 h 1085905"/>
              <a:gd name="connsiteX2" fmla="*/ 802084 w 802085"/>
              <a:gd name="connsiteY2" fmla="*/ 614129 h 1085905"/>
              <a:gd name="connsiteX3" fmla="*/ 362129 w 802085"/>
              <a:gd name="connsiteY3" fmla="*/ 1085905 h 1085905"/>
              <a:gd name="connsiteX4" fmla="*/ 14110 w 802085"/>
              <a:gd name="connsiteY4" fmla="*/ 614129 h 10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85" h="1085905" fill="none" extrusionOk="0">
                <a:moveTo>
                  <a:pt x="14110" y="614129"/>
                </a:moveTo>
                <a:cubicBezTo>
                  <a:pt x="-36547" y="411538"/>
                  <a:pt x="-44134" y="-44715"/>
                  <a:pt x="196011" y="0"/>
                </a:cubicBezTo>
                <a:cubicBezTo>
                  <a:pt x="437294" y="29061"/>
                  <a:pt x="856994" y="334329"/>
                  <a:pt x="802084" y="614129"/>
                </a:cubicBezTo>
                <a:cubicBezTo>
                  <a:pt x="803597" y="920352"/>
                  <a:pt x="545696" y="1057616"/>
                  <a:pt x="362129" y="1085905"/>
                </a:cubicBezTo>
                <a:cubicBezTo>
                  <a:pt x="112578" y="1104028"/>
                  <a:pt x="60336" y="846219"/>
                  <a:pt x="14110" y="614129"/>
                </a:cubicBezTo>
                <a:close/>
              </a:path>
              <a:path w="802085" h="1085905" stroke="0" extrusionOk="0">
                <a:moveTo>
                  <a:pt x="14110" y="614129"/>
                </a:moveTo>
                <a:cubicBezTo>
                  <a:pt x="-46289" y="485085"/>
                  <a:pt x="20752" y="-36969"/>
                  <a:pt x="196011" y="0"/>
                </a:cubicBezTo>
                <a:cubicBezTo>
                  <a:pt x="440824" y="38763"/>
                  <a:pt x="850583" y="260526"/>
                  <a:pt x="802084" y="614129"/>
                </a:cubicBezTo>
                <a:cubicBezTo>
                  <a:pt x="814318" y="870619"/>
                  <a:pt x="617955" y="1118727"/>
                  <a:pt x="362129" y="1085905"/>
                </a:cubicBezTo>
                <a:cubicBezTo>
                  <a:pt x="142338" y="1100399"/>
                  <a:pt x="27963" y="781517"/>
                  <a:pt x="14110" y="614129"/>
                </a:cubicBezTo>
                <a:close/>
              </a:path>
            </a:pathLst>
          </a:custGeom>
          <a:solidFill>
            <a:srgbClr val="EEF4FC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custGeom>
                    <a:avLst/>
                    <a:gdLst>
                      <a:gd name="connsiteX0" fmla="*/ 0 w 2825146"/>
                      <a:gd name="connsiteY0" fmla="*/ 855663 h 1711325"/>
                      <a:gd name="connsiteX1" fmla="*/ 1412573 w 2825146"/>
                      <a:gd name="connsiteY1" fmla="*/ 0 h 1711325"/>
                      <a:gd name="connsiteX2" fmla="*/ 2825146 w 2825146"/>
                      <a:gd name="connsiteY2" fmla="*/ 855663 h 1711325"/>
                      <a:gd name="connsiteX3" fmla="*/ 1412573 w 2825146"/>
                      <a:gd name="connsiteY3" fmla="*/ 1711326 h 1711325"/>
                      <a:gd name="connsiteX4" fmla="*/ 0 w 2825146"/>
                      <a:gd name="connsiteY4" fmla="*/ 855663 h 1711325"/>
                      <a:gd name="connsiteX0" fmla="*/ 62601 w 2887747"/>
                      <a:gd name="connsiteY0" fmla="*/ 913414 h 1769077"/>
                      <a:gd name="connsiteX1" fmla="*/ 714778 w 2887747"/>
                      <a:gd name="connsiteY1" fmla="*/ 0 h 1769077"/>
                      <a:gd name="connsiteX2" fmla="*/ 2887747 w 2887747"/>
                      <a:gd name="connsiteY2" fmla="*/ 913414 h 1769077"/>
                      <a:gd name="connsiteX3" fmla="*/ 1475174 w 2887747"/>
                      <a:gd name="connsiteY3" fmla="*/ 1769077 h 1769077"/>
                      <a:gd name="connsiteX4" fmla="*/ 62601 w 2887747"/>
                      <a:gd name="connsiteY4" fmla="*/ 913414 h 1769077"/>
                      <a:gd name="connsiteX0" fmla="*/ 50589 w 2875735"/>
                      <a:gd name="connsiteY0" fmla="*/ 913414 h 1615101"/>
                      <a:gd name="connsiteX1" fmla="*/ 702766 w 2875735"/>
                      <a:gd name="connsiteY1" fmla="*/ 0 h 1615101"/>
                      <a:gd name="connsiteX2" fmla="*/ 2875735 w 2875735"/>
                      <a:gd name="connsiteY2" fmla="*/ 913414 h 1615101"/>
                      <a:gd name="connsiteX3" fmla="*/ 1298353 w 2875735"/>
                      <a:gd name="connsiteY3" fmla="*/ 1615101 h 1615101"/>
                      <a:gd name="connsiteX4" fmla="*/ 50589 w 2875735"/>
                      <a:gd name="connsiteY4" fmla="*/ 913414 h 1615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5735" h="1615101">
                        <a:moveTo>
                          <a:pt x="50589" y="913414"/>
                        </a:moveTo>
                        <a:cubicBezTo>
                          <a:pt x="-48675" y="644231"/>
                          <a:pt x="-77377" y="0"/>
                          <a:pt x="702766" y="0"/>
                        </a:cubicBezTo>
                        <a:cubicBezTo>
                          <a:pt x="1482909" y="0"/>
                          <a:pt x="2875735" y="440844"/>
                          <a:pt x="2875735" y="913414"/>
                        </a:cubicBezTo>
                        <a:cubicBezTo>
                          <a:pt x="2875735" y="1385984"/>
                          <a:pt x="2078496" y="1615101"/>
                          <a:pt x="1298353" y="1615101"/>
                        </a:cubicBezTo>
                        <a:cubicBezTo>
                          <a:pt x="518210" y="1615101"/>
                          <a:pt x="149853" y="1182597"/>
                          <a:pt x="50589" y="91341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E8CAB-9D76-5388-7039-B140689F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6968" y="4011977"/>
            <a:ext cx="720000" cy="720000"/>
          </a:xfrm>
          <a:prstGeom prst="rect">
            <a:avLst/>
          </a:prstGeom>
        </p:spPr>
      </p:pic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39F0161C-9FF2-678B-9C29-87E32A548777}"/>
              </a:ext>
            </a:extLst>
          </p:cNvPr>
          <p:cNvGrpSpPr/>
          <p:nvPr/>
        </p:nvGrpSpPr>
        <p:grpSpPr>
          <a:xfrm>
            <a:off x="9510394" y="5551147"/>
            <a:ext cx="1171978" cy="36817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45" name="Group 1344">
              <a:extLst>
                <a:ext uri="{FF2B5EF4-FFF2-40B4-BE49-F238E27FC236}">
                  <a16:creationId xmlns:a16="http://schemas.microsoft.com/office/drawing/2014/main" id="{6A2B0D3F-DAD1-7691-5393-7D49E4075629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1408" name="Freeform 324">
                <a:extLst>
                  <a:ext uri="{FF2B5EF4-FFF2-40B4-BE49-F238E27FC236}">
                    <a16:creationId xmlns:a16="http://schemas.microsoft.com/office/drawing/2014/main" id="{DEFE005B-E467-CFA8-19DD-695A99CEB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9" name="Freeform 325">
                <a:extLst>
                  <a:ext uri="{FF2B5EF4-FFF2-40B4-BE49-F238E27FC236}">
                    <a16:creationId xmlns:a16="http://schemas.microsoft.com/office/drawing/2014/main" id="{F7BC7F80-AD59-99FE-EB9A-CE2BE90E0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0" name="Freeform 326">
                <a:extLst>
                  <a:ext uri="{FF2B5EF4-FFF2-40B4-BE49-F238E27FC236}">
                    <a16:creationId xmlns:a16="http://schemas.microsoft.com/office/drawing/2014/main" id="{703C4808-7D1A-5960-70AD-DC5D8B396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1" name="Freeform 327">
                <a:extLst>
                  <a:ext uri="{FF2B5EF4-FFF2-40B4-BE49-F238E27FC236}">
                    <a16:creationId xmlns:a16="http://schemas.microsoft.com/office/drawing/2014/main" id="{9E216766-06F7-5F6B-05D1-B9354657C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2" name="Freeform 328">
                <a:extLst>
                  <a:ext uri="{FF2B5EF4-FFF2-40B4-BE49-F238E27FC236}">
                    <a16:creationId xmlns:a16="http://schemas.microsoft.com/office/drawing/2014/main" id="{113523BD-C99B-A26E-2A43-3DC4C93F4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3" name="Freeform 329">
                <a:extLst>
                  <a:ext uri="{FF2B5EF4-FFF2-40B4-BE49-F238E27FC236}">
                    <a16:creationId xmlns:a16="http://schemas.microsoft.com/office/drawing/2014/main" id="{36BE341F-F0FE-3C55-102C-13DAE3EEA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4" name="Freeform 330">
                <a:extLst>
                  <a:ext uri="{FF2B5EF4-FFF2-40B4-BE49-F238E27FC236}">
                    <a16:creationId xmlns:a16="http://schemas.microsoft.com/office/drawing/2014/main" id="{4224FB72-AB95-CE1F-D617-BF7BAC1B5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5" name="Freeform 331">
                <a:extLst>
                  <a:ext uri="{FF2B5EF4-FFF2-40B4-BE49-F238E27FC236}">
                    <a16:creationId xmlns:a16="http://schemas.microsoft.com/office/drawing/2014/main" id="{6D283458-F2DA-95B0-FBF5-D435C068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6" name="Freeform 332">
                <a:extLst>
                  <a:ext uri="{FF2B5EF4-FFF2-40B4-BE49-F238E27FC236}">
                    <a16:creationId xmlns:a16="http://schemas.microsoft.com/office/drawing/2014/main" id="{6F871744-33CA-C9F5-F32E-6A3496DB4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7" name="Freeform 333">
                <a:extLst>
                  <a:ext uri="{FF2B5EF4-FFF2-40B4-BE49-F238E27FC236}">
                    <a16:creationId xmlns:a16="http://schemas.microsoft.com/office/drawing/2014/main" id="{6753AE79-7216-254F-8806-21C5368EB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8" name="Freeform 334">
                <a:extLst>
                  <a:ext uri="{FF2B5EF4-FFF2-40B4-BE49-F238E27FC236}">
                    <a16:creationId xmlns:a16="http://schemas.microsoft.com/office/drawing/2014/main" id="{8BC504A8-21E5-4BCA-1D58-C4DF6244C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9" name="Freeform 335">
                <a:extLst>
                  <a:ext uri="{FF2B5EF4-FFF2-40B4-BE49-F238E27FC236}">
                    <a16:creationId xmlns:a16="http://schemas.microsoft.com/office/drawing/2014/main" id="{B4095A7E-1F2E-EA21-8945-7AD657824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0" name="Freeform 336">
                <a:extLst>
                  <a:ext uri="{FF2B5EF4-FFF2-40B4-BE49-F238E27FC236}">
                    <a16:creationId xmlns:a16="http://schemas.microsoft.com/office/drawing/2014/main" id="{B7BFB51D-8777-07EE-CD4B-569C1A055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1" name="Freeform 337">
                <a:extLst>
                  <a:ext uri="{FF2B5EF4-FFF2-40B4-BE49-F238E27FC236}">
                    <a16:creationId xmlns:a16="http://schemas.microsoft.com/office/drawing/2014/main" id="{D5C3F68F-8545-1CE8-6157-827D22B48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2" name="Freeform 338">
                <a:extLst>
                  <a:ext uri="{FF2B5EF4-FFF2-40B4-BE49-F238E27FC236}">
                    <a16:creationId xmlns:a16="http://schemas.microsoft.com/office/drawing/2014/main" id="{ACFD2089-760D-6A12-AB46-70FF630B1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3" name="Freeform 339">
                <a:extLst>
                  <a:ext uri="{FF2B5EF4-FFF2-40B4-BE49-F238E27FC236}">
                    <a16:creationId xmlns:a16="http://schemas.microsoft.com/office/drawing/2014/main" id="{8CDEC39F-D5E9-3EDB-819C-8BB60ED92F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4" name="Freeform 340">
                <a:extLst>
                  <a:ext uri="{FF2B5EF4-FFF2-40B4-BE49-F238E27FC236}">
                    <a16:creationId xmlns:a16="http://schemas.microsoft.com/office/drawing/2014/main" id="{352404C1-608C-056B-3A82-0021826FE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5" name="Freeform 341">
                <a:extLst>
                  <a:ext uri="{FF2B5EF4-FFF2-40B4-BE49-F238E27FC236}">
                    <a16:creationId xmlns:a16="http://schemas.microsoft.com/office/drawing/2014/main" id="{5D5F6595-57DC-6356-6F79-986F3040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6" name="Freeform 342">
                <a:extLst>
                  <a:ext uri="{FF2B5EF4-FFF2-40B4-BE49-F238E27FC236}">
                    <a16:creationId xmlns:a16="http://schemas.microsoft.com/office/drawing/2014/main" id="{BF54F8E6-1B82-6636-B890-EE29BAB1C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7" name="Freeform 343">
                <a:extLst>
                  <a:ext uri="{FF2B5EF4-FFF2-40B4-BE49-F238E27FC236}">
                    <a16:creationId xmlns:a16="http://schemas.microsoft.com/office/drawing/2014/main" id="{08E41EAF-0270-AA51-268A-12438002A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8" name="Freeform 344">
                <a:extLst>
                  <a:ext uri="{FF2B5EF4-FFF2-40B4-BE49-F238E27FC236}">
                    <a16:creationId xmlns:a16="http://schemas.microsoft.com/office/drawing/2014/main" id="{1442F753-13D8-15F4-D5B7-343DE79C5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9" name="Freeform 345">
                <a:extLst>
                  <a:ext uri="{FF2B5EF4-FFF2-40B4-BE49-F238E27FC236}">
                    <a16:creationId xmlns:a16="http://schemas.microsoft.com/office/drawing/2014/main" id="{7EF5C7E3-A145-C1D8-2283-56D89AF6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0" name="Freeform 346">
                <a:extLst>
                  <a:ext uri="{FF2B5EF4-FFF2-40B4-BE49-F238E27FC236}">
                    <a16:creationId xmlns:a16="http://schemas.microsoft.com/office/drawing/2014/main" id="{FE3ACB45-E823-A064-863A-D63719D30E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1" name="Freeform 347">
                <a:extLst>
                  <a:ext uri="{FF2B5EF4-FFF2-40B4-BE49-F238E27FC236}">
                    <a16:creationId xmlns:a16="http://schemas.microsoft.com/office/drawing/2014/main" id="{E28AFD4B-A33B-0C5A-4B8E-40128788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2" name="Freeform 348">
                <a:extLst>
                  <a:ext uri="{FF2B5EF4-FFF2-40B4-BE49-F238E27FC236}">
                    <a16:creationId xmlns:a16="http://schemas.microsoft.com/office/drawing/2014/main" id="{CB30A566-D3F7-C3B3-A480-C9C7F504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3" name="Freeform 349">
                <a:extLst>
                  <a:ext uri="{FF2B5EF4-FFF2-40B4-BE49-F238E27FC236}">
                    <a16:creationId xmlns:a16="http://schemas.microsoft.com/office/drawing/2014/main" id="{AF7B373F-FB44-8834-5162-903BAB57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4" name="Freeform 350">
                <a:extLst>
                  <a:ext uri="{FF2B5EF4-FFF2-40B4-BE49-F238E27FC236}">
                    <a16:creationId xmlns:a16="http://schemas.microsoft.com/office/drawing/2014/main" id="{8876FC29-F849-359C-4AD1-859D9C918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" name="Freeform 351">
                <a:extLst>
                  <a:ext uri="{FF2B5EF4-FFF2-40B4-BE49-F238E27FC236}">
                    <a16:creationId xmlns:a16="http://schemas.microsoft.com/office/drawing/2014/main" id="{0E828C5E-8608-EC2E-B95F-ECC9274ED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6" name="Freeform 352">
                <a:extLst>
                  <a:ext uri="{FF2B5EF4-FFF2-40B4-BE49-F238E27FC236}">
                    <a16:creationId xmlns:a16="http://schemas.microsoft.com/office/drawing/2014/main" id="{62FB3868-801B-F7D8-EE07-CE4111BFE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7" name="Freeform 353">
                <a:extLst>
                  <a:ext uri="{FF2B5EF4-FFF2-40B4-BE49-F238E27FC236}">
                    <a16:creationId xmlns:a16="http://schemas.microsoft.com/office/drawing/2014/main" id="{D004A209-15EF-91AE-36D7-E71A59B5A1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8" name="Freeform 354">
                <a:extLst>
                  <a:ext uri="{FF2B5EF4-FFF2-40B4-BE49-F238E27FC236}">
                    <a16:creationId xmlns:a16="http://schemas.microsoft.com/office/drawing/2014/main" id="{D16EFCE6-9BD2-8AC5-49CD-074C15876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9" name="Freeform 355">
                <a:extLst>
                  <a:ext uri="{FF2B5EF4-FFF2-40B4-BE49-F238E27FC236}">
                    <a16:creationId xmlns:a16="http://schemas.microsoft.com/office/drawing/2014/main" id="{4944C5E4-04E6-02DB-2AC4-48964937A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0" name="Freeform 356">
                <a:extLst>
                  <a:ext uri="{FF2B5EF4-FFF2-40B4-BE49-F238E27FC236}">
                    <a16:creationId xmlns:a16="http://schemas.microsoft.com/office/drawing/2014/main" id="{0D4167BB-2DF3-51CE-7DCB-A4CE5A56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1" name="Freeform 357">
                <a:extLst>
                  <a:ext uri="{FF2B5EF4-FFF2-40B4-BE49-F238E27FC236}">
                    <a16:creationId xmlns:a16="http://schemas.microsoft.com/office/drawing/2014/main" id="{81C6D450-0B9A-C7E8-231D-0949CA6D0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2" name="Freeform 358">
                <a:extLst>
                  <a:ext uri="{FF2B5EF4-FFF2-40B4-BE49-F238E27FC236}">
                    <a16:creationId xmlns:a16="http://schemas.microsoft.com/office/drawing/2014/main" id="{95CAD5F3-09E7-AF39-96DA-5C703B165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3" name="Freeform 359">
                <a:extLst>
                  <a:ext uri="{FF2B5EF4-FFF2-40B4-BE49-F238E27FC236}">
                    <a16:creationId xmlns:a16="http://schemas.microsoft.com/office/drawing/2014/main" id="{0E78E1B9-12CC-80F2-AD49-59269FDEE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4" name="Freeform 360">
                <a:extLst>
                  <a:ext uri="{FF2B5EF4-FFF2-40B4-BE49-F238E27FC236}">
                    <a16:creationId xmlns:a16="http://schemas.microsoft.com/office/drawing/2014/main" id="{C5D150E7-6427-911B-D27D-64482377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5" name="Freeform 361">
                <a:extLst>
                  <a:ext uri="{FF2B5EF4-FFF2-40B4-BE49-F238E27FC236}">
                    <a16:creationId xmlns:a16="http://schemas.microsoft.com/office/drawing/2014/main" id="{63AEE160-FD8E-E517-F11F-9FDA2291FE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6" name="Freeform 362">
                <a:extLst>
                  <a:ext uri="{FF2B5EF4-FFF2-40B4-BE49-F238E27FC236}">
                    <a16:creationId xmlns:a16="http://schemas.microsoft.com/office/drawing/2014/main" id="{F19A84B5-E5AA-2AFC-364D-F4B652D60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7" name="Freeform 363">
                <a:extLst>
                  <a:ext uri="{FF2B5EF4-FFF2-40B4-BE49-F238E27FC236}">
                    <a16:creationId xmlns:a16="http://schemas.microsoft.com/office/drawing/2014/main" id="{05F4C9A6-D915-9061-2992-BB5F7E142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8" name="Freeform 364">
                <a:extLst>
                  <a:ext uri="{FF2B5EF4-FFF2-40B4-BE49-F238E27FC236}">
                    <a16:creationId xmlns:a16="http://schemas.microsoft.com/office/drawing/2014/main" id="{1BE03FB8-0464-12F5-8483-B37D484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9" name="Freeform 365">
                <a:extLst>
                  <a:ext uri="{FF2B5EF4-FFF2-40B4-BE49-F238E27FC236}">
                    <a16:creationId xmlns:a16="http://schemas.microsoft.com/office/drawing/2014/main" id="{CA3DF16D-9CBA-5E6E-D8CA-3C7E3EE3C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0" name="Freeform 366">
                <a:extLst>
                  <a:ext uri="{FF2B5EF4-FFF2-40B4-BE49-F238E27FC236}">
                    <a16:creationId xmlns:a16="http://schemas.microsoft.com/office/drawing/2014/main" id="{0F54F93B-1BD5-85A0-8C8D-B91390E56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1" name="Freeform 367">
                <a:extLst>
                  <a:ext uri="{FF2B5EF4-FFF2-40B4-BE49-F238E27FC236}">
                    <a16:creationId xmlns:a16="http://schemas.microsoft.com/office/drawing/2014/main" id="{CFE38B37-9C7C-0CCF-F086-C6500167F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2" name="Freeform 368">
                <a:extLst>
                  <a:ext uri="{FF2B5EF4-FFF2-40B4-BE49-F238E27FC236}">
                    <a16:creationId xmlns:a16="http://schemas.microsoft.com/office/drawing/2014/main" id="{D1E9F064-8715-19A0-4893-B52F12DB0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3" name="Freeform 369">
                <a:extLst>
                  <a:ext uri="{FF2B5EF4-FFF2-40B4-BE49-F238E27FC236}">
                    <a16:creationId xmlns:a16="http://schemas.microsoft.com/office/drawing/2014/main" id="{D1B98A67-6B33-DF14-F071-8B7A1ECFC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4" name="Freeform 370">
                <a:extLst>
                  <a:ext uri="{FF2B5EF4-FFF2-40B4-BE49-F238E27FC236}">
                    <a16:creationId xmlns:a16="http://schemas.microsoft.com/office/drawing/2014/main" id="{38D72341-A4F9-532A-ADF1-CDB84EF60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5" name="Freeform 371">
                <a:extLst>
                  <a:ext uri="{FF2B5EF4-FFF2-40B4-BE49-F238E27FC236}">
                    <a16:creationId xmlns:a16="http://schemas.microsoft.com/office/drawing/2014/main" id="{A75B694C-CC51-FFE6-17E1-7962C11D3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6" name="Freeform 372">
                <a:extLst>
                  <a:ext uri="{FF2B5EF4-FFF2-40B4-BE49-F238E27FC236}">
                    <a16:creationId xmlns:a16="http://schemas.microsoft.com/office/drawing/2014/main" id="{6A5F1FE9-F3E6-EFB2-C133-051EB639D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7" name="Freeform 373">
                <a:extLst>
                  <a:ext uri="{FF2B5EF4-FFF2-40B4-BE49-F238E27FC236}">
                    <a16:creationId xmlns:a16="http://schemas.microsoft.com/office/drawing/2014/main" id="{B1505702-2AC3-11B1-FAEA-F2A58E85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8" name="Freeform 374">
                <a:extLst>
                  <a:ext uri="{FF2B5EF4-FFF2-40B4-BE49-F238E27FC236}">
                    <a16:creationId xmlns:a16="http://schemas.microsoft.com/office/drawing/2014/main" id="{18BDF886-34CD-261A-5A7B-382B18BAAF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9" name="Freeform 375">
                <a:extLst>
                  <a:ext uri="{FF2B5EF4-FFF2-40B4-BE49-F238E27FC236}">
                    <a16:creationId xmlns:a16="http://schemas.microsoft.com/office/drawing/2014/main" id="{074CF591-DF83-03DC-08E9-B923422EA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0" name="Freeform 376">
                <a:extLst>
                  <a:ext uri="{FF2B5EF4-FFF2-40B4-BE49-F238E27FC236}">
                    <a16:creationId xmlns:a16="http://schemas.microsoft.com/office/drawing/2014/main" id="{E9D8537F-4A47-8395-3E5D-9569ACB74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1" name="Freeform 377">
                <a:extLst>
                  <a:ext uri="{FF2B5EF4-FFF2-40B4-BE49-F238E27FC236}">
                    <a16:creationId xmlns:a16="http://schemas.microsoft.com/office/drawing/2014/main" id="{4F0AF021-06E2-32A2-DB9A-307B06303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2" name="Freeform 378">
                <a:extLst>
                  <a:ext uri="{FF2B5EF4-FFF2-40B4-BE49-F238E27FC236}">
                    <a16:creationId xmlns:a16="http://schemas.microsoft.com/office/drawing/2014/main" id="{04B61364-E7DD-67E3-1355-B429596AF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3" name="Freeform 379">
                <a:extLst>
                  <a:ext uri="{FF2B5EF4-FFF2-40B4-BE49-F238E27FC236}">
                    <a16:creationId xmlns:a16="http://schemas.microsoft.com/office/drawing/2014/main" id="{ED919F30-E58D-EA2F-CB5C-79B6CF318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4" name="Freeform 380">
                <a:extLst>
                  <a:ext uri="{FF2B5EF4-FFF2-40B4-BE49-F238E27FC236}">
                    <a16:creationId xmlns:a16="http://schemas.microsoft.com/office/drawing/2014/main" id="{583BA752-5A89-F5C5-1D47-0D6146BC4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5" name="Freeform 381">
                <a:extLst>
                  <a:ext uri="{FF2B5EF4-FFF2-40B4-BE49-F238E27FC236}">
                    <a16:creationId xmlns:a16="http://schemas.microsoft.com/office/drawing/2014/main" id="{A267295B-D44C-3AAD-34F3-7000491DD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6" name="Freeform 382">
                <a:extLst>
                  <a:ext uri="{FF2B5EF4-FFF2-40B4-BE49-F238E27FC236}">
                    <a16:creationId xmlns:a16="http://schemas.microsoft.com/office/drawing/2014/main" id="{2D5DFF5F-B6BF-4EF4-E895-4CC9767CC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7" name="Freeform 383">
                <a:extLst>
                  <a:ext uri="{FF2B5EF4-FFF2-40B4-BE49-F238E27FC236}">
                    <a16:creationId xmlns:a16="http://schemas.microsoft.com/office/drawing/2014/main" id="{70DDDC5E-2F10-8771-B8BC-EDE4B16F2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8" name="Freeform 384">
                <a:extLst>
                  <a:ext uri="{FF2B5EF4-FFF2-40B4-BE49-F238E27FC236}">
                    <a16:creationId xmlns:a16="http://schemas.microsoft.com/office/drawing/2014/main" id="{FF8D36D5-34D2-3AB2-59D5-C81B8D9D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9" name="Freeform 385">
                <a:extLst>
                  <a:ext uri="{FF2B5EF4-FFF2-40B4-BE49-F238E27FC236}">
                    <a16:creationId xmlns:a16="http://schemas.microsoft.com/office/drawing/2014/main" id="{5C0091E6-EB26-E46C-3819-BB6B55F5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0" name="Freeform 386">
                <a:extLst>
                  <a:ext uri="{FF2B5EF4-FFF2-40B4-BE49-F238E27FC236}">
                    <a16:creationId xmlns:a16="http://schemas.microsoft.com/office/drawing/2014/main" id="{5575AC0A-355C-EC32-1455-82986567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1" name="Freeform 387">
                <a:extLst>
                  <a:ext uri="{FF2B5EF4-FFF2-40B4-BE49-F238E27FC236}">
                    <a16:creationId xmlns:a16="http://schemas.microsoft.com/office/drawing/2014/main" id="{6D068135-827B-5487-E102-56B22839F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2" name="Freeform 388">
                <a:extLst>
                  <a:ext uri="{FF2B5EF4-FFF2-40B4-BE49-F238E27FC236}">
                    <a16:creationId xmlns:a16="http://schemas.microsoft.com/office/drawing/2014/main" id="{6BDFB974-70FF-6A1F-98DC-EAE153D9C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3" name="Freeform 389">
                <a:extLst>
                  <a:ext uri="{FF2B5EF4-FFF2-40B4-BE49-F238E27FC236}">
                    <a16:creationId xmlns:a16="http://schemas.microsoft.com/office/drawing/2014/main" id="{D4828415-E049-57F6-9F14-875A80679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4" name="Freeform 390">
                <a:extLst>
                  <a:ext uri="{FF2B5EF4-FFF2-40B4-BE49-F238E27FC236}">
                    <a16:creationId xmlns:a16="http://schemas.microsoft.com/office/drawing/2014/main" id="{663E3CEE-140C-7622-E352-60E7F684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5" name="Freeform 391">
                <a:extLst>
                  <a:ext uri="{FF2B5EF4-FFF2-40B4-BE49-F238E27FC236}">
                    <a16:creationId xmlns:a16="http://schemas.microsoft.com/office/drawing/2014/main" id="{41ED692B-0255-F5FB-5E61-0E24F65AD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6" name="Freeform 392">
                <a:extLst>
                  <a:ext uri="{FF2B5EF4-FFF2-40B4-BE49-F238E27FC236}">
                    <a16:creationId xmlns:a16="http://schemas.microsoft.com/office/drawing/2014/main" id="{672738D3-139A-483E-A88E-E29B6BEC94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7" name="Rectangle 393">
                <a:extLst>
                  <a:ext uri="{FF2B5EF4-FFF2-40B4-BE49-F238E27FC236}">
                    <a16:creationId xmlns:a16="http://schemas.microsoft.com/office/drawing/2014/main" id="{5E47036B-8732-E263-00B7-995B6BBD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8" name="Freeform 394">
                <a:extLst>
                  <a:ext uri="{FF2B5EF4-FFF2-40B4-BE49-F238E27FC236}">
                    <a16:creationId xmlns:a16="http://schemas.microsoft.com/office/drawing/2014/main" id="{FBC705D4-CACA-09C0-9BDA-EF025A827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9" name="Freeform 395">
                <a:extLst>
                  <a:ext uri="{FF2B5EF4-FFF2-40B4-BE49-F238E27FC236}">
                    <a16:creationId xmlns:a16="http://schemas.microsoft.com/office/drawing/2014/main" id="{438AA940-3A70-5661-BB74-1213993BB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0" name="Freeform 396">
                <a:extLst>
                  <a:ext uri="{FF2B5EF4-FFF2-40B4-BE49-F238E27FC236}">
                    <a16:creationId xmlns:a16="http://schemas.microsoft.com/office/drawing/2014/main" id="{CC8CE064-4831-3A15-4F69-B9E2675E4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1" name="Freeform 397">
                <a:extLst>
                  <a:ext uri="{FF2B5EF4-FFF2-40B4-BE49-F238E27FC236}">
                    <a16:creationId xmlns:a16="http://schemas.microsoft.com/office/drawing/2014/main" id="{FEDBDDA7-F398-661F-1A2F-012A9D5E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2" name="Freeform 398">
                <a:extLst>
                  <a:ext uri="{FF2B5EF4-FFF2-40B4-BE49-F238E27FC236}">
                    <a16:creationId xmlns:a16="http://schemas.microsoft.com/office/drawing/2014/main" id="{B4D33956-A6FB-CE40-23B4-05AE97FE9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3" name="Freeform 399">
                <a:extLst>
                  <a:ext uri="{FF2B5EF4-FFF2-40B4-BE49-F238E27FC236}">
                    <a16:creationId xmlns:a16="http://schemas.microsoft.com/office/drawing/2014/main" id="{BCB2C5CD-51F3-4F0C-BB04-32872BFEF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4" name="Freeform 400">
                <a:extLst>
                  <a:ext uri="{FF2B5EF4-FFF2-40B4-BE49-F238E27FC236}">
                    <a16:creationId xmlns:a16="http://schemas.microsoft.com/office/drawing/2014/main" id="{D2C5BC4E-5403-2D7A-29E4-039DA8540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5" name="Freeform 401">
                <a:extLst>
                  <a:ext uri="{FF2B5EF4-FFF2-40B4-BE49-F238E27FC236}">
                    <a16:creationId xmlns:a16="http://schemas.microsoft.com/office/drawing/2014/main" id="{E56CE047-6540-1C81-3D58-371F62D4A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6" name="Freeform 402">
                <a:extLst>
                  <a:ext uri="{FF2B5EF4-FFF2-40B4-BE49-F238E27FC236}">
                    <a16:creationId xmlns:a16="http://schemas.microsoft.com/office/drawing/2014/main" id="{738F5B49-B3F0-64F8-1D07-84664C60B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7" name="Freeform 403">
                <a:extLst>
                  <a:ext uri="{FF2B5EF4-FFF2-40B4-BE49-F238E27FC236}">
                    <a16:creationId xmlns:a16="http://schemas.microsoft.com/office/drawing/2014/main" id="{8AD8EBF6-8AA1-0D65-8FC3-5C44C60F3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8" name="Freeform 404">
                <a:extLst>
                  <a:ext uri="{FF2B5EF4-FFF2-40B4-BE49-F238E27FC236}">
                    <a16:creationId xmlns:a16="http://schemas.microsoft.com/office/drawing/2014/main" id="{0110CD3D-5094-BA99-C733-307E88F5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9" name="Freeform 405">
                <a:extLst>
                  <a:ext uri="{FF2B5EF4-FFF2-40B4-BE49-F238E27FC236}">
                    <a16:creationId xmlns:a16="http://schemas.microsoft.com/office/drawing/2014/main" id="{0E8B7C0D-C62F-18A2-0597-EB95750C9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0" name="Freeform 406">
                <a:extLst>
                  <a:ext uri="{FF2B5EF4-FFF2-40B4-BE49-F238E27FC236}">
                    <a16:creationId xmlns:a16="http://schemas.microsoft.com/office/drawing/2014/main" id="{4428E5D5-CB18-BF92-D905-E9FAB47E4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46" name="Freeform 408">
              <a:extLst>
                <a:ext uri="{FF2B5EF4-FFF2-40B4-BE49-F238E27FC236}">
                  <a16:creationId xmlns:a16="http://schemas.microsoft.com/office/drawing/2014/main" id="{7E01473C-964B-20AE-2971-E536E7E9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7" name="Freeform 409">
              <a:extLst>
                <a:ext uri="{FF2B5EF4-FFF2-40B4-BE49-F238E27FC236}">
                  <a16:creationId xmlns:a16="http://schemas.microsoft.com/office/drawing/2014/main" id="{13765240-5B21-207D-4C28-3C44E1A3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8" name="Freeform 410">
              <a:extLst>
                <a:ext uri="{FF2B5EF4-FFF2-40B4-BE49-F238E27FC236}">
                  <a16:creationId xmlns:a16="http://schemas.microsoft.com/office/drawing/2014/main" id="{A584BC1B-FCA4-C935-7F1C-B751C52D6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9" name="Freeform 411">
              <a:extLst>
                <a:ext uri="{FF2B5EF4-FFF2-40B4-BE49-F238E27FC236}">
                  <a16:creationId xmlns:a16="http://schemas.microsoft.com/office/drawing/2014/main" id="{F4D71BCA-99D8-34D1-EF92-64D10909F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0" name="Freeform 412">
              <a:extLst>
                <a:ext uri="{FF2B5EF4-FFF2-40B4-BE49-F238E27FC236}">
                  <a16:creationId xmlns:a16="http://schemas.microsoft.com/office/drawing/2014/main" id="{85E3D9C4-9E48-56D0-A046-D3AB7715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1" name="Freeform 413">
              <a:extLst>
                <a:ext uri="{FF2B5EF4-FFF2-40B4-BE49-F238E27FC236}">
                  <a16:creationId xmlns:a16="http://schemas.microsoft.com/office/drawing/2014/main" id="{9A9FC251-043B-DA1E-5973-1DF4D97A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2" name="Freeform 414">
              <a:extLst>
                <a:ext uri="{FF2B5EF4-FFF2-40B4-BE49-F238E27FC236}">
                  <a16:creationId xmlns:a16="http://schemas.microsoft.com/office/drawing/2014/main" id="{062DB393-A505-CF22-6303-83884E035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3" name="Freeform 415">
              <a:extLst>
                <a:ext uri="{FF2B5EF4-FFF2-40B4-BE49-F238E27FC236}">
                  <a16:creationId xmlns:a16="http://schemas.microsoft.com/office/drawing/2014/main" id="{074EBE65-D608-1DDA-F910-305AE8424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4" name="Freeform 416">
              <a:extLst>
                <a:ext uri="{FF2B5EF4-FFF2-40B4-BE49-F238E27FC236}">
                  <a16:creationId xmlns:a16="http://schemas.microsoft.com/office/drawing/2014/main" id="{6A6B789D-C141-754A-9640-D56E07694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5" name="Freeform 417">
              <a:extLst>
                <a:ext uri="{FF2B5EF4-FFF2-40B4-BE49-F238E27FC236}">
                  <a16:creationId xmlns:a16="http://schemas.microsoft.com/office/drawing/2014/main" id="{91131826-6397-866A-26AE-D4A90008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6" name="Freeform 418">
              <a:extLst>
                <a:ext uri="{FF2B5EF4-FFF2-40B4-BE49-F238E27FC236}">
                  <a16:creationId xmlns:a16="http://schemas.microsoft.com/office/drawing/2014/main" id="{217B56E0-F351-2B76-6FEB-8D545F5B6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7" name="Freeform 419">
              <a:extLst>
                <a:ext uri="{FF2B5EF4-FFF2-40B4-BE49-F238E27FC236}">
                  <a16:creationId xmlns:a16="http://schemas.microsoft.com/office/drawing/2014/main" id="{4D1B35DC-976C-05C3-246D-0EE61F575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8" name="Freeform 420">
              <a:extLst>
                <a:ext uri="{FF2B5EF4-FFF2-40B4-BE49-F238E27FC236}">
                  <a16:creationId xmlns:a16="http://schemas.microsoft.com/office/drawing/2014/main" id="{6139A671-4133-C9CD-983F-A013CB85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9" name="Freeform 421">
              <a:extLst>
                <a:ext uri="{FF2B5EF4-FFF2-40B4-BE49-F238E27FC236}">
                  <a16:creationId xmlns:a16="http://schemas.microsoft.com/office/drawing/2014/main" id="{7F3ECFB0-1BDB-9E4E-7584-146A0B406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0" name="Freeform 422">
              <a:extLst>
                <a:ext uri="{FF2B5EF4-FFF2-40B4-BE49-F238E27FC236}">
                  <a16:creationId xmlns:a16="http://schemas.microsoft.com/office/drawing/2014/main" id="{24A57DCB-2A09-D48C-7BAA-89F827752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1" name="Freeform 423">
              <a:extLst>
                <a:ext uri="{FF2B5EF4-FFF2-40B4-BE49-F238E27FC236}">
                  <a16:creationId xmlns:a16="http://schemas.microsoft.com/office/drawing/2014/main" id="{30FEED8E-8ACD-E5BE-3793-6225658B2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2" name="Freeform 424">
              <a:extLst>
                <a:ext uri="{FF2B5EF4-FFF2-40B4-BE49-F238E27FC236}">
                  <a16:creationId xmlns:a16="http://schemas.microsoft.com/office/drawing/2014/main" id="{5CD9E005-0C7B-CA55-C7CB-2F84B07F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3" name="Freeform 425">
              <a:extLst>
                <a:ext uri="{FF2B5EF4-FFF2-40B4-BE49-F238E27FC236}">
                  <a16:creationId xmlns:a16="http://schemas.microsoft.com/office/drawing/2014/main" id="{63ABE5B9-32CB-16D9-596F-1CF9AE75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4" name="Freeform 426">
              <a:extLst>
                <a:ext uri="{FF2B5EF4-FFF2-40B4-BE49-F238E27FC236}">
                  <a16:creationId xmlns:a16="http://schemas.microsoft.com/office/drawing/2014/main" id="{018E4DD0-D82A-3B51-E5D3-9ACBAA56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5" name="Freeform 427">
              <a:extLst>
                <a:ext uri="{FF2B5EF4-FFF2-40B4-BE49-F238E27FC236}">
                  <a16:creationId xmlns:a16="http://schemas.microsoft.com/office/drawing/2014/main" id="{3A80A8A9-E8FE-5259-302D-7A24E2F9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6" name="Freeform 428">
              <a:extLst>
                <a:ext uri="{FF2B5EF4-FFF2-40B4-BE49-F238E27FC236}">
                  <a16:creationId xmlns:a16="http://schemas.microsoft.com/office/drawing/2014/main" id="{6ACB3398-B6F2-E2C0-2826-2A96D1B9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7" name="Freeform 429">
              <a:extLst>
                <a:ext uri="{FF2B5EF4-FFF2-40B4-BE49-F238E27FC236}">
                  <a16:creationId xmlns:a16="http://schemas.microsoft.com/office/drawing/2014/main" id="{C67A2EC5-9DE3-9A0B-DB24-4A5730BA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8" name="Freeform 430">
              <a:extLst>
                <a:ext uri="{FF2B5EF4-FFF2-40B4-BE49-F238E27FC236}">
                  <a16:creationId xmlns:a16="http://schemas.microsoft.com/office/drawing/2014/main" id="{D86D49C8-6F97-5BA5-81EB-1189E541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9" name="Freeform 431">
              <a:extLst>
                <a:ext uri="{FF2B5EF4-FFF2-40B4-BE49-F238E27FC236}">
                  <a16:creationId xmlns:a16="http://schemas.microsoft.com/office/drawing/2014/main" id="{F15BDC87-123F-DC74-2C2D-308B4A3CB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0" name="Freeform 432">
              <a:extLst>
                <a:ext uri="{FF2B5EF4-FFF2-40B4-BE49-F238E27FC236}">
                  <a16:creationId xmlns:a16="http://schemas.microsoft.com/office/drawing/2014/main" id="{C9C41E49-0171-11C8-76F8-0F05B63B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1" name="Freeform 433">
              <a:extLst>
                <a:ext uri="{FF2B5EF4-FFF2-40B4-BE49-F238E27FC236}">
                  <a16:creationId xmlns:a16="http://schemas.microsoft.com/office/drawing/2014/main" id="{1D7C7F16-0A73-C38C-C11B-BFEAEFAD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2" name="Freeform 434">
              <a:extLst>
                <a:ext uri="{FF2B5EF4-FFF2-40B4-BE49-F238E27FC236}">
                  <a16:creationId xmlns:a16="http://schemas.microsoft.com/office/drawing/2014/main" id="{E4616D33-1109-31C7-B77C-D319A2DD5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3" name="Freeform 435">
              <a:extLst>
                <a:ext uri="{FF2B5EF4-FFF2-40B4-BE49-F238E27FC236}">
                  <a16:creationId xmlns:a16="http://schemas.microsoft.com/office/drawing/2014/main" id="{7B2695A6-FCF0-59EB-C731-58CC5B95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4" name="Freeform 436">
              <a:extLst>
                <a:ext uri="{FF2B5EF4-FFF2-40B4-BE49-F238E27FC236}">
                  <a16:creationId xmlns:a16="http://schemas.microsoft.com/office/drawing/2014/main" id="{0B7CBC71-6764-7794-6CA0-3B783139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5" name="Freeform 437">
              <a:extLst>
                <a:ext uri="{FF2B5EF4-FFF2-40B4-BE49-F238E27FC236}">
                  <a16:creationId xmlns:a16="http://schemas.microsoft.com/office/drawing/2014/main" id="{0B2436E7-6495-CED5-A931-D4B8000B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6" name="Freeform 438">
              <a:extLst>
                <a:ext uri="{FF2B5EF4-FFF2-40B4-BE49-F238E27FC236}">
                  <a16:creationId xmlns:a16="http://schemas.microsoft.com/office/drawing/2014/main" id="{8D33E7EE-BB1C-BA9E-95A3-7FA1843EA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7" name="Freeform 439">
              <a:extLst>
                <a:ext uri="{FF2B5EF4-FFF2-40B4-BE49-F238E27FC236}">
                  <a16:creationId xmlns:a16="http://schemas.microsoft.com/office/drawing/2014/main" id="{954587D5-E92F-DE5C-A770-0682D333B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8" name="Freeform 440">
              <a:extLst>
                <a:ext uri="{FF2B5EF4-FFF2-40B4-BE49-F238E27FC236}">
                  <a16:creationId xmlns:a16="http://schemas.microsoft.com/office/drawing/2014/main" id="{8CCBEB68-4B9E-C92B-0697-A6FB1BA8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9" name="Freeform 441">
              <a:extLst>
                <a:ext uri="{FF2B5EF4-FFF2-40B4-BE49-F238E27FC236}">
                  <a16:creationId xmlns:a16="http://schemas.microsoft.com/office/drawing/2014/main" id="{98ABB5C5-BA7E-861E-D95D-B6B5D26B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0" name="Freeform 442">
              <a:extLst>
                <a:ext uri="{FF2B5EF4-FFF2-40B4-BE49-F238E27FC236}">
                  <a16:creationId xmlns:a16="http://schemas.microsoft.com/office/drawing/2014/main" id="{5C088C15-EACD-D64E-7D6E-C6BA3A2D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1" name="Freeform 443">
              <a:extLst>
                <a:ext uri="{FF2B5EF4-FFF2-40B4-BE49-F238E27FC236}">
                  <a16:creationId xmlns:a16="http://schemas.microsoft.com/office/drawing/2014/main" id="{62CA7FFD-D6D6-6D98-E4BE-5830F9395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2" name="Freeform 444">
              <a:extLst>
                <a:ext uri="{FF2B5EF4-FFF2-40B4-BE49-F238E27FC236}">
                  <a16:creationId xmlns:a16="http://schemas.microsoft.com/office/drawing/2014/main" id="{C460EA51-1691-0B82-9D86-6C1789D4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3" name="Freeform 445">
              <a:extLst>
                <a:ext uri="{FF2B5EF4-FFF2-40B4-BE49-F238E27FC236}">
                  <a16:creationId xmlns:a16="http://schemas.microsoft.com/office/drawing/2014/main" id="{829F3E23-000B-F420-5E03-637048D2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4" name="Freeform 446">
              <a:extLst>
                <a:ext uri="{FF2B5EF4-FFF2-40B4-BE49-F238E27FC236}">
                  <a16:creationId xmlns:a16="http://schemas.microsoft.com/office/drawing/2014/main" id="{289607EB-DE16-9B05-A597-1324C268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5" name="Freeform 447">
              <a:extLst>
                <a:ext uri="{FF2B5EF4-FFF2-40B4-BE49-F238E27FC236}">
                  <a16:creationId xmlns:a16="http://schemas.microsoft.com/office/drawing/2014/main" id="{34479B65-A7D9-EDDD-FB4C-85D9A854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6" name="Freeform 448">
              <a:extLst>
                <a:ext uri="{FF2B5EF4-FFF2-40B4-BE49-F238E27FC236}">
                  <a16:creationId xmlns:a16="http://schemas.microsoft.com/office/drawing/2014/main" id="{4E1B1C60-3977-3876-34C0-8303B3FED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7" name="Freeform 449">
              <a:extLst>
                <a:ext uri="{FF2B5EF4-FFF2-40B4-BE49-F238E27FC236}">
                  <a16:creationId xmlns:a16="http://schemas.microsoft.com/office/drawing/2014/main" id="{610EBD5D-8EF1-6B79-6136-1827352AF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8" name="Freeform 450">
              <a:extLst>
                <a:ext uri="{FF2B5EF4-FFF2-40B4-BE49-F238E27FC236}">
                  <a16:creationId xmlns:a16="http://schemas.microsoft.com/office/drawing/2014/main" id="{0B366E8A-C6C3-FDF0-EEE9-B63B1249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9" name="Freeform 451">
              <a:extLst>
                <a:ext uri="{FF2B5EF4-FFF2-40B4-BE49-F238E27FC236}">
                  <a16:creationId xmlns:a16="http://schemas.microsoft.com/office/drawing/2014/main" id="{442B8FD7-6F61-0CF5-3159-8044D3C4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0" name="Freeform 452">
              <a:extLst>
                <a:ext uri="{FF2B5EF4-FFF2-40B4-BE49-F238E27FC236}">
                  <a16:creationId xmlns:a16="http://schemas.microsoft.com/office/drawing/2014/main" id="{C505E32E-6C92-2225-9B70-A8403B57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1" name="Freeform 453">
              <a:extLst>
                <a:ext uri="{FF2B5EF4-FFF2-40B4-BE49-F238E27FC236}">
                  <a16:creationId xmlns:a16="http://schemas.microsoft.com/office/drawing/2014/main" id="{A263E3D9-BFD5-D76C-BC9C-C1D9166C1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2" name="Freeform 454">
              <a:extLst>
                <a:ext uri="{FF2B5EF4-FFF2-40B4-BE49-F238E27FC236}">
                  <a16:creationId xmlns:a16="http://schemas.microsoft.com/office/drawing/2014/main" id="{B02AFFA4-CF6D-4A28-ECE5-F0C7225A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3" name="Freeform 455">
              <a:extLst>
                <a:ext uri="{FF2B5EF4-FFF2-40B4-BE49-F238E27FC236}">
                  <a16:creationId xmlns:a16="http://schemas.microsoft.com/office/drawing/2014/main" id="{E3AD872C-7362-B030-6C30-F685CBD8C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4" name="Freeform 456">
              <a:extLst>
                <a:ext uri="{FF2B5EF4-FFF2-40B4-BE49-F238E27FC236}">
                  <a16:creationId xmlns:a16="http://schemas.microsoft.com/office/drawing/2014/main" id="{28843454-4F2C-3C09-9870-7DF920E2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5" name="Freeform 457">
              <a:extLst>
                <a:ext uri="{FF2B5EF4-FFF2-40B4-BE49-F238E27FC236}">
                  <a16:creationId xmlns:a16="http://schemas.microsoft.com/office/drawing/2014/main" id="{0F486110-21AE-3059-05CA-9AFBC971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6" name="Freeform 458">
              <a:extLst>
                <a:ext uri="{FF2B5EF4-FFF2-40B4-BE49-F238E27FC236}">
                  <a16:creationId xmlns:a16="http://schemas.microsoft.com/office/drawing/2014/main" id="{8725BAF1-E48D-639B-F8EC-298AD7790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7" name="Freeform 459">
              <a:extLst>
                <a:ext uri="{FF2B5EF4-FFF2-40B4-BE49-F238E27FC236}">
                  <a16:creationId xmlns:a16="http://schemas.microsoft.com/office/drawing/2014/main" id="{F4802852-339E-6504-569D-3028F24A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8" name="Freeform 460">
              <a:extLst>
                <a:ext uri="{FF2B5EF4-FFF2-40B4-BE49-F238E27FC236}">
                  <a16:creationId xmlns:a16="http://schemas.microsoft.com/office/drawing/2014/main" id="{78B2AAC6-9DEF-BB63-E49A-8C70B6BF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9" name="Freeform 461">
              <a:extLst>
                <a:ext uri="{FF2B5EF4-FFF2-40B4-BE49-F238E27FC236}">
                  <a16:creationId xmlns:a16="http://schemas.microsoft.com/office/drawing/2014/main" id="{120F8746-9A69-C3E8-8497-286D3735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0" name="Freeform 462">
              <a:extLst>
                <a:ext uri="{FF2B5EF4-FFF2-40B4-BE49-F238E27FC236}">
                  <a16:creationId xmlns:a16="http://schemas.microsoft.com/office/drawing/2014/main" id="{B42A1E27-59AB-09CA-80B7-0CCD1B9B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1" name="Freeform 463">
              <a:extLst>
                <a:ext uri="{FF2B5EF4-FFF2-40B4-BE49-F238E27FC236}">
                  <a16:creationId xmlns:a16="http://schemas.microsoft.com/office/drawing/2014/main" id="{8E919B2E-99F2-9A6F-0323-E35C6A5F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2" name="Freeform 464">
              <a:extLst>
                <a:ext uri="{FF2B5EF4-FFF2-40B4-BE49-F238E27FC236}">
                  <a16:creationId xmlns:a16="http://schemas.microsoft.com/office/drawing/2014/main" id="{7D46DD38-4CE6-A87B-578B-8072C2D44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3" name="Freeform 465">
              <a:extLst>
                <a:ext uri="{FF2B5EF4-FFF2-40B4-BE49-F238E27FC236}">
                  <a16:creationId xmlns:a16="http://schemas.microsoft.com/office/drawing/2014/main" id="{02286740-4A78-AA1D-AA5F-1C9C4636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4" name="Freeform 466">
              <a:extLst>
                <a:ext uri="{FF2B5EF4-FFF2-40B4-BE49-F238E27FC236}">
                  <a16:creationId xmlns:a16="http://schemas.microsoft.com/office/drawing/2014/main" id="{D3BE08C9-D63D-D237-AD31-A42AFD90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5" name="Freeform 467">
              <a:extLst>
                <a:ext uri="{FF2B5EF4-FFF2-40B4-BE49-F238E27FC236}">
                  <a16:creationId xmlns:a16="http://schemas.microsoft.com/office/drawing/2014/main" id="{0A99D43A-A5E8-33CA-E8D3-1355348B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6" name="Freeform 468">
              <a:extLst>
                <a:ext uri="{FF2B5EF4-FFF2-40B4-BE49-F238E27FC236}">
                  <a16:creationId xmlns:a16="http://schemas.microsoft.com/office/drawing/2014/main" id="{A4097562-2166-52B2-90D4-08C3E6F1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7" name="Freeform 469">
              <a:extLst>
                <a:ext uri="{FF2B5EF4-FFF2-40B4-BE49-F238E27FC236}">
                  <a16:creationId xmlns:a16="http://schemas.microsoft.com/office/drawing/2014/main" id="{8933F877-E349-065C-D695-B23C8625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91" name="Group 1490">
            <a:extLst>
              <a:ext uri="{FF2B5EF4-FFF2-40B4-BE49-F238E27FC236}">
                <a16:creationId xmlns:a16="http://schemas.microsoft.com/office/drawing/2014/main" id="{A849B275-FCAB-DE22-1311-C1BB4A774878}"/>
              </a:ext>
            </a:extLst>
          </p:cNvPr>
          <p:cNvGrpSpPr/>
          <p:nvPr/>
        </p:nvGrpSpPr>
        <p:grpSpPr>
          <a:xfrm>
            <a:off x="6231631" y="5371293"/>
            <a:ext cx="2780289" cy="361686"/>
            <a:chOff x="3638551" y="3880148"/>
            <a:chExt cx="1566862" cy="48260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492" name="Group 1491">
              <a:extLst>
                <a:ext uri="{FF2B5EF4-FFF2-40B4-BE49-F238E27FC236}">
                  <a16:creationId xmlns:a16="http://schemas.microsoft.com/office/drawing/2014/main" id="{EF7D862A-4F39-9456-CCA5-1E2788CCE875}"/>
                </a:ext>
              </a:extLst>
            </p:cNvPr>
            <p:cNvGrpSpPr/>
            <p:nvPr/>
          </p:nvGrpSpPr>
          <p:grpSpPr>
            <a:xfrm>
              <a:off x="4295776" y="3880149"/>
              <a:ext cx="909637" cy="422275"/>
              <a:chOff x="4295776" y="3880149"/>
              <a:chExt cx="909637" cy="422275"/>
            </a:xfrm>
            <a:grpFill/>
          </p:grpSpPr>
          <p:sp>
            <p:nvSpPr>
              <p:cNvPr id="1555" name="Freeform 324">
                <a:extLst>
                  <a:ext uri="{FF2B5EF4-FFF2-40B4-BE49-F238E27FC236}">
                    <a16:creationId xmlns:a16="http://schemas.microsoft.com/office/drawing/2014/main" id="{506A6F36-42ED-EF65-C65E-1622F41152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5238" y="3997624"/>
                <a:ext cx="130175" cy="304800"/>
              </a:xfrm>
              <a:custGeom>
                <a:avLst/>
                <a:gdLst/>
                <a:ahLst/>
                <a:cxnLst>
                  <a:cxn ang="0">
                    <a:pos x="58" y="21"/>
                  </a:cxn>
                  <a:cxn ang="0">
                    <a:pos x="50" y="38"/>
                  </a:cxn>
                  <a:cxn ang="0">
                    <a:pos x="38" y="59"/>
                  </a:cxn>
                  <a:cxn ang="0">
                    <a:pos x="16" y="98"/>
                  </a:cxn>
                  <a:cxn ang="0">
                    <a:pos x="23" y="131"/>
                  </a:cxn>
                  <a:cxn ang="0">
                    <a:pos x="32" y="156"/>
                  </a:cxn>
                  <a:cxn ang="0">
                    <a:pos x="40" y="171"/>
                  </a:cxn>
                  <a:cxn ang="0">
                    <a:pos x="54" y="188"/>
                  </a:cxn>
                  <a:cxn ang="0">
                    <a:pos x="59" y="190"/>
                  </a:cxn>
                  <a:cxn ang="0">
                    <a:pos x="66" y="192"/>
                  </a:cxn>
                  <a:cxn ang="0">
                    <a:pos x="75" y="189"/>
                  </a:cxn>
                  <a:cxn ang="0">
                    <a:pos x="82" y="181"/>
                  </a:cxn>
                  <a:cxn ang="0">
                    <a:pos x="82" y="174"/>
                  </a:cxn>
                  <a:cxn ang="0">
                    <a:pos x="75" y="161"/>
                  </a:cxn>
                  <a:cxn ang="0">
                    <a:pos x="74" y="157"/>
                  </a:cxn>
                  <a:cxn ang="0">
                    <a:pos x="74" y="148"/>
                  </a:cxn>
                  <a:cxn ang="0">
                    <a:pos x="73" y="144"/>
                  </a:cxn>
                  <a:cxn ang="0">
                    <a:pos x="71" y="127"/>
                  </a:cxn>
                  <a:cxn ang="0">
                    <a:pos x="73" y="119"/>
                  </a:cxn>
                  <a:cxn ang="0">
                    <a:pos x="71" y="109"/>
                  </a:cxn>
                  <a:cxn ang="0">
                    <a:pos x="70" y="81"/>
                  </a:cxn>
                  <a:cxn ang="0">
                    <a:pos x="67" y="64"/>
                  </a:cxn>
                  <a:cxn ang="0">
                    <a:pos x="65" y="51"/>
                  </a:cxn>
                  <a:cxn ang="0">
                    <a:pos x="63" y="35"/>
                  </a:cxn>
                  <a:cxn ang="0">
                    <a:pos x="62" y="27"/>
                  </a:cxn>
                  <a:cxn ang="0">
                    <a:pos x="58" y="21"/>
                  </a:cxn>
                  <a:cxn ang="0">
                    <a:pos x="38" y="6"/>
                  </a:cxn>
                  <a:cxn ang="0">
                    <a:pos x="54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82" h="192">
                    <a:moveTo>
                      <a:pt x="58" y="21"/>
                    </a:moveTo>
                    <a:lnTo>
                      <a:pt x="58" y="21"/>
                    </a:lnTo>
                    <a:lnTo>
                      <a:pt x="57" y="27"/>
                    </a:lnTo>
                    <a:lnTo>
                      <a:pt x="50" y="3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27" y="79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23" y="131"/>
                    </a:lnTo>
                    <a:lnTo>
                      <a:pt x="28" y="144"/>
                    </a:lnTo>
                    <a:lnTo>
                      <a:pt x="32" y="156"/>
                    </a:lnTo>
                    <a:lnTo>
                      <a:pt x="32" y="156"/>
                    </a:lnTo>
                    <a:lnTo>
                      <a:pt x="40" y="171"/>
                    </a:lnTo>
                    <a:lnTo>
                      <a:pt x="48" y="181"/>
                    </a:lnTo>
                    <a:lnTo>
                      <a:pt x="54" y="188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66" y="192"/>
                    </a:lnTo>
                    <a:lnTo>
                      <a:pt x="66" y="192"/>
                    </a:lnTo>
                    <a:lnTo>
                      <a:pt x="71" y="190"/>
                    </a:lnTo>
                    <a:lnTo>
                      <a:pt x="75" y="189"/>
                    </a:lnTo>
                    <a:lnTo>
                      <a:pt x="79" y="186"/>
                    </a:lnTo>
                    <a:lnTo>
                      <a:pt x="82" y="181"/>
                    </a:lnTo>
                    <a:lnTo>
                      <a:pt x="82" y="181"/>
                    </a:lnTo>
                    <a:lnTo>
                      <a:pt x="82" y="174"/>
                    </a:lnTo>
                    <a:lnTo>
                      <a:pt x="79" y="169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57"/>
                    </a:lnTo>
                    <a:lnTo>
                      <a:pt x="74" y="153"/>
                    </a:lnTo>
                    <a:lnTo>
                      <a:pt x="74" y="148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1" y="135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3" y="119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3"/>
                    </a:lnTo>
                    <a:lnTo>
                      <a:pt x="67" y="64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3" y="43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2" y="27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  <a:moveTo>
                      <a:pt x="38" y="6"/>
                    </a:moveTo>
                    <a:lnTo>
                      <a:pt x="38" y="6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6"/>
                    </a:lnTo>
                    <a:close/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6" name="Freeform 325">
                <a:extLst>
                  <a:ext uri="{FF2B5EF4-FFF2-40B4-BE49-F238E27FC236}">
                    <a16:creationId xmlns:a16="http://schemas.microsoft.com/office/drawing/2014/main" id="{110B4BEE-7044-3B36-AA0B-C0B71D956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30961"/>
                <a:ext cx="104775" cy="271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1" y="6"/>
                  </a:cxn>
                  <a:cxn ang="0">
                    <a:pos x="34" y="17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11" y="5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7" y="110"/>
                  </a:cxn>
                  <a:cxn ang="0">
                    <a:pos x="12" y="123"/>
                  </a:cxn>
                  <a:cxn ang="0">
                    <a:pos x="16" y="135"/>
                  </a:cxn>
                  <a:cxn ang="0">
                    <a:pos x="16" y="135"/>
                  </a:cxn>
                  <a:cxn ang="0">
                    <a:pos x="24" y="150"/>
                  </a:cxn>
                  <a:cxn ang="0">
                    <a:pos x="32" y="160"/>
                  </a:cxn>
                  <a:cxn ang="0">
                    <a:pos x="38" y="167"/>
                  </a:cxn>
                  <a:cxn ang="0">
                    <a:pos x="43" y="169"/>
                  </a:cxn>
                  <a:cxn ang="0">
                    <a:pos x="43" y="169"/>
                  </a:cxn>
                  <a:cxn ang="0">
                    <a:pos x="50" y="171"/>
                  </a:cxn>
                  <a:cxn ang="0">
                    <a:pos x="50" y="171"/>
                  </a:cxn>
                  <a:cxn ang="0">
                    <a:pos x="55" y="169"/>
                  </a:cxn>
                  <a:cxn ang="0">
                    <a:pos x="59" y="168"/>
                  </a:cxn>
                  <a:cxn ang="0">
                    <a:pos x="63" y="165"/>
                  </a:cxn>
                  <a:cxn ang="0">
                    <a:pos x="66" y="160"/>
                  </a:cxn>
                  <a:cxn ang="0">
                    <a:pos x="66" y="160"/>
                  </a:cxn>
                  <a:cxn ang="0">
                    <a:pos x="66" y="153"/>
                  </a:cxn>
                  <a:cxn ang="0">
                    <a:pos x="63" y="148"/>
                  </a:cxn>
                  <a:cxn ang="0">
                    <a:pos x="59" y="140"/>
                  </a:cxn>
                  <a:cxn ang="0">
                    <a:pos x="59" y="140"/>
                  </a:cxn>
                  <a:cxn ang="0">
                    <a:pos x="58" y="136"/>
                  </a:cxn>
                  <a:cxn ang="0">
                    <a:pos x="58" y="132"/>
                  </a:cxn>
                  <a:cxn ang="0">
                    <a:pos x="58" y="127"/>
                  </a:cxn>
                  <a:cxn ang="0">
                    <a:pos x="57" y="123"/>
                  </a:cxn>
                  <a:cxn ang="0">
                    <a:pos x="57" y="123"/>
                  </a:cxn>
                  <a:cxn ang="0">
                    <a:pos x="55" y="114"/>
                  </a:cxn>
                  <a:cxn ang="0">
                    <a:pos x="55" y="106"/>
                  </a:cxn>
                  <a:cxn ang="0">
                    <a:pos x="55" y="106"/>
                  </a:cxn>
                  <a:cxn ang="0">
                    <a:pos x="57" y="98"/>
                  </a:cxn>
                  <a:cxn ang="0">
                    <a:pos x="55" y="88"/>
                  </a:cxn>
                  <a:cxn ang="0">
                    <a:pos x="55" y="88"/>
                  </a:cxn>
                  <a:cxn ang="0">
                    <a:pos x="54" y="60"/>
                  </a:cxn>
                  <a:cxn ang="0">
                    <a:pos x="54" y="60"/>
                  </a:cxn>
                  <a:cxn ang="0">
                    <a:pos x="54" y="52"/>
                  </a:cxn>
                  <a:cxn ang="0">
                    <a:pos x="51" y="43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22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6" y="6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6" h="171">
                    <a:moveTo>
                      <a:pt x="42" y="0"/>
                    </a:moveTo>
                    <a:lnTo>
                      <a:pt x="42" y="0"/>
                    </a:lnTo>
                    <a:lnTo>
                      <a:pt x="41" y="6"/>
                    </a:lnTo>
                    <a:lnTo>
                      <a:pt x="34" y="17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1" y="5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7" y="110"/>
                    </a:lnTo>
                    <a:lnTo>
                      <a:pt x="12" y="123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24" y="150"/>
                    </a:lnTo>
                    <a:lnTo>
                      <a:pt x="32" y="160"/>
                    </a:lnTo>
                    <a:lnTo>
                      <a:pt x="38" y="167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50" y="171"/>
                    </a:lnTo>
                    <a:lnTo>
                      <a:pt x="50" y="171"/>
                    </a:lnTo>
                    <a:lnTo>
                      <a:pt x="55" y="169"/>
                    </a:lnTo>
                    <a:lnTo>
                      <a:pt x="59" y="168"/>
                    </a:lnTo>
                    <a:lnTo>
                      <a:pt x="63" y="165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6" y="153"/>
                    </a:lnTo>
                    <a:lnTo>
                      <a:pt x="63" y="148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8" y="136"/>
                    </a:lnTo>
                    <a:lnTo>
                      <a:pt x="58" y="132"/>
                    </a:lnTo>
                    <a:lnTo>
                      <a:pt x="58" y="127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5" y="11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7" y="9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2"/>
                    </a:lnTo>
                    <a:lnTo>
                      <a:pt x="51" y="43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2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6" y="6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7" name="Freeform 326">
                <a:extLst>
                  <a:ext uri="{FF2B5EF4-FFF2-40B4-BE49-F238E27FC236}">
                    <a16:creationId xmlns:a16="http://schemas.microsoft.com/office/drawing/2014/main" id="{3B0B55A3-CD8D-F274-B0E1-3200612FB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563" y="4007149"/>
                <a:ext cx="254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8" name="Freeform 327">
                <a:extLst>
                  <a:ext uri="{FF2B5EF4-FFF2-40B4-BE49-F238E27FC236}">
                    <a16:creationId xmlns:a16="http://schemas.microsoft.com/office/drawing/2014/main" id="{DBF83610-B24A-315C-6FAA-E349F2149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5238" y="3997624"/>
                <a:ext cx="25400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</a:cxnLst>
                <a:rect l="0" t="0" r="r" b="b"/>
                <a:pathLst>
                  <a:path w="1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9" name="Freeform 328">
                <a:extLst>
                  <a:ext uri="{FF2B5EF4-FFF2-40B4-BE49-F238E27FC236}">
                    <a16:creationId xmlns:a16="http://schemas.microsoft.com/office/drawing/2014/main" id="{A90EFD39-EEAC-7ED9-0256-FF5ABF92D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6" y="3999211"/>
                <a:ext cx="134938" cy="246063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1" y="13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5" y="20"/>
                  </a:cxn>
                  <a:cxn ang="0">
                    <a:pos x="84" y="16"/>
                  </a:cxn>
                  <a:cxn ang="0">
                    <a:pos x="81" y="13"/>
                  </a:cxn>
                  <a:cxn ang="0">
                    <a:pos x="43" y="2"/>
                  </a:cxn>
                  <a:cxn ang="0">
                    <a:pos x="43" y="2"/>
                  </a:cxn>
                  <a:cxn ang="0">
                    <a:pos x="65" y="5"/>
                  </a:cxn>
                  <a:cxn ang="0">
                    <a:pos x="65" y="5"/>
                  </a:cxn>
                  <a:cxn ang="0">
                    <a:pos x="59" y="4"/>
                  </a:cxn>
                  <a:cxn ang="0">
                    <a:pos x="59" y="4"/>
                  </a:cxn>
                  <a:cxn ang="0">
                    <a:pos x="43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85" h="155">
                    <a:moveTo>
                      <a:pt x="81" y="13"/>
                    </a:moveTo>
                    <a:lnTo>
                      <a:pt x="81" y="13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4" y="16"/>
                    </a:lnTo>
                    <a:lnTo>
                      <a:pt x="81" y="13"/>
                    </a:lnTo>
                    <a:close/>
                    <a:moveTo>
                      <a:pt x="43" y="2"/>
                    </a:moveTo>
                    <a:lnTo>
                      <a:pt x="43" y="2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43" y="2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0" name="Freeform 329">
                <a:extLst>
                  <a:ext uri="{FF2B5EF4-FFF2-40B4-BE49-F238E27FC236}">
                    <a16:creationId xmlns:a16="http://schemas.microsoft.com/office/drawing/2014/main" id="{733F7E42-3772-E786-21C2-A603B3E9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019849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1" name="Freeform 330">
                <a:extLst>
                  <a:ext uri="{FF2B5EF4-FFF2-40B4-BE49-F238E27FC236}">
                    <a16:creationId xmlns:a16="http://schemas.microsoft.com/office/drawing/2014/main" id="{C1F60E35-5EEA-65E1-03B2-997E414C0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638" y="4002386"/>
                <a:ext cx="3492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0" y="0"/>
                    </a:move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2" name="Freeform 331">
                <a:extLst>
                  <a:ext uri="{FF2B5EF4-FFF2-40B4-BE49-F238E27FC236}">
                    <a16:creationId xmlns:a16="http://schemas.microsoft.com/office/drawing/2014/main" id="{9671D6C5-1AF9-2060-19E1-1BBBE845F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6" y="3999211"/>
                <a:ext cx="68263" cy="2460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17" y="7"/>
                  </a:cxn>
                  <a:cxn ang="0">
                    <a:pos x="14" y="19"/>
                  </a:cxn>
                  <a:cxn ang="0">
                    <a:pos x="12" y="33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5" y="101"/>
                  </a:cxn>
                  <a:cxn ang="0">
                    <a:pos x="10" y="114"/>
                  </a:cxn>
                  <a:cxn ang="0">
                    <a:pos x="14" y="129"/>
                  </a:cxn>
                  <a:cxn ang="0">
                    <a:pos x="17" y="139"/>
                  </a:cxn>
                  <a:cxn ang="0">
                    <a:pos x="17" y="139"/>
                  </a:cxn>
                  <a:cxn ang="0">
                    <a:pos x="18" y="149"/>
                  </a:cxn>
                  <a:cxn ang="0">
                    <a:pos x="17" y="152"/>
                  </a:cxn>
                  <a:cxn ang="0">
                    <a:pos x="17" y="155"/>
                  </a:cxn>
                  <a:cxn ang="0">
                    <a:pos x="17" y="155"/>
                  </a:cxn>
                  <a:cxn ang="0">
                    <a:pos x="23" y="150"/>
                  </a:cxn>
                  <a:cxn ang="0">
                    <a:pos x="27" y="143"/>
                  </a:cxn>
                  <a:cxn ang="0">
                    <a:pos x="34" y="129"/>
                  </a:cxn>
                  <a:cxn ang="0">
                    <a:pos x="34" y="129"/>
                  </a:cxn>
                  <a:cxn ang="0">
                    <a:pos x="37" y="122"/>
                  </a:cxn>
                  <a:cxn ang="0">
                    <a:pos x="39" y="116"/>
                  </a:cxn>
                  <a:cxn ang="0">
                    <a:pos x="40" y="108"/>
                  </a:cxn>
                  <a:cxn ang="0">
                    <a:pos x="42" y="101"/>
                  </a:cxn>
                  <a:cxn ang="0">
                    <a:pos x="42" y="101"/>
                  </a:cxn>
                  <a:cxn ang="0">
                    <a:pos x="43" y="97"/>
                  </a:cxn>
                  <a:cxn ang="0">
                    <a:pos x="43" y="97"/>
                  </a:cxn>
                  <a:cxn ang="0">
                    <a:pos x="38" y="72"/>
                  </a:cxn>
                  <a:cxn ang="0">
                    <a:pos x="33" y="49"/>
                  </a:cxn>
                  <a:cxn ang="0">
                    <a:pos x="33" y="49"/>
                  </a:cxn>
                  <a:cxn ang="0">
                    <a:pos x="26" y="30"/>
                  </a:cxn>
                  <a:cxn ang="0">
                    <a:pos x="22" y="17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3" y="2"/>
                  </a:cxn>
                  <a:cxn ang="0">
                    <a:pos x="27" y="0"/>
                  </a:cxn>
                </a:cxnLst>
                <a:rect l="0" t="0" r="r" b="b"/>
                <a:pathLst>
                  <a:path w="43" h="155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4" y="19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0" y="114"/>
                    </a:lnTo>
                    <a:lnTo>
                      <a:pt x="14" y="12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8" y="149"/>
                    </a:lnTo>
                    <a:lnTo>
                      <a:pt x="17" y="152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3" y="150"/>
                    </a:lnTo>
                    <a:lnTo>
                      <a:pt x="27" y="143"/>
                    </a:lnTo>
                    <a:lnTo>
                      <a:pt x="34" y="129"/>
                    </a:lnTo>
                    <a:lnTo>
                      <a:pt x="34" y="129"/>
                    </a:lnTo>
                    <a:lnTo>
                      <a:pt x="37" y="122"/>
                    </a:lnTo>
                    <a:lnTo>
                      <a:pt x="39" y="116"/>
                    </a:lnTo>
                    <a:lnTo>
                      <a:pt x="40" y="108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3" y="97"/>
                    </a:lnTo>
                    <a:lnTo>
                      <a:pt x="43" y="97"/>
                    </a:lnTo>
                    <a:lnTo>
                      <a:pt x="38" y="72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26" y="30"/>
                    </a:lnTo>
                    <a:lnTo>
                      <a:pt x="22" y="1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5"/>
                    </a:lnTo>
                    <a:lnTo>
                      <a:pt x="23" y="2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3" name="Freeform 332">
                <a:extLst>
                  <a:ext uri="{FF2B5EF4-FFF2-40B4-BE49-F238E27FC236}">
                    <a16:creationId xmlns:a16="http://schemas.microsoft.com/office/drawing/2014/main" id="{C05B6540-49B8-49B1-E64A-5BF76C02E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4" name="Freeform 333">
                <a:extLst>
                  <a:ext uri="{FF2B5EF4-FFF2-40B4-BE49-F238E27FC236}">
                    <a16:creationId xmlns:a16="http://schemas.microsoft.com/office/drawing/2014/main" id="{686A6E95-4E45-F534-6007-73486FBAF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999211"/>
                <a:ext cx="107950" cy="153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9" y="30"/>
                  </a:cxn>
                  <a:cxn ang="0">
                    <a:pos x="16" y="49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6" y="97"/>
                  </a:cxn>
                  <a:cxn ang="0">
                    <a:pos x="26" y="97"/>
                  </a:cxn>
                  <a:cxn ang="0">
                    <a:pos x="37" y="78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60" y="37"/>
                  </a:cxn>
                  <a:cxn ang="0">
                    <a:pos x="67" y="26"/>
                  </a:cxn>
                  <a:cxn ang="0">
                    <a:pos x="68" y="20"/>
                  </a:cxn>
                  <a:cxn ang="0">
                    <a:pos x="68" y="20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56" y="9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2" y="0"/>
                  </a:cxn>
                </a:cxnLst>
                <a:rect l="0" t="0" r="r" b="b"/>
                <a:pathLst>
                  <a:path w="68" h="97">
                    <a:moveTo>
                      <a:pt x="12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7"/>
                    </a:lnTo>
                    <a:lnTo>
                      <a:pt x="9" y="30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37" y="7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60" y="37"/>
                    </a:lnTo>
                    <a:lnTo>
                      <a:pt x="67" y="2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6" y="9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5" name="Freeform 334">
                <a:extLst>
                  <a:ext uri="{FF2B5EF4-FFF2-40B4-BE49-F238E27FC236}">
                    <a16:creationId xmlns:a16="http://schemas.microsoft.com/office/drawing/2014/main" id="{EB7F3FB1-4B25-9F31-EB58-15506F98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4901" y="4010324"/>
                <a:ext cx="144463" cy="242888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51" y="10"/>
                  </a:cxn>
                  <a:cxn ang="0">
                    <a:pos x="57" y="14"/>
                  </a:cxn>
                  <a:cxn ang="0">
                    <a:pos x="61" y="17"/>
                  </a:cxn>
                  <a:cxn ang="0">
                    <a:pos x="62" y="19"/>
                  </a:cxn>
                  <a:cxn ang="0">
                    <a:pos x="62" y="19"/>
                  </a:cxn>
                  <a:cxn ang="0">
                    <a:pos x="61" y="23"/>
                  </a:cxn>
                  <a:cxn ang="0">
                    <a:pos x="61" y="23"/>
                  </a:cxn>
                  <a:cxn ang="0">
                    <a:pos x="45" y="60"/>
                  </a:cxn>
                  <a:cxn ang="0">
                    <a:pos x="45" y="60"/>
                  </a:cxn>
                  <a:cxn ang="0">
                    <a:pos x="29" y="115"/>
                  </a:cxn>
                  <a:cxn ang="0">
                    <a:pos x="29" y="115"/>
                  </a:cxn>
                  <a:cxn ang="0">
                    <a:pos x="38" y="143"/>
                  </a:cxn>
                  <a:cxn ang="0">
                    <a:pos x="38" y="143"/>
                  </a:cxn>
                  <a:cxn ang="0">
                    <a:pos x="40" y="145"/>
                  </a:cxn>
                  <a:cxn ang="0">
                    <a:pos x="42" y="148"/>
                  </a:cxn>
                  <a:cxn ang="0">
                    <a:pos x="53" y="151"/>
                  </a:cxn>
                  <a:cxn ang="0">
                    <a:pos x="63" y="152"/>
                  </a:cxn>
                  <a:cxn ang="0">
                    <a:pos x="75" y="153"/>
                  </a:cxn>
                  <a:cxn ang="0">
                    <a:pos x="75" y="153"/>
                  </a:cxn>
                  <a:cxn ang="0">
                    <a:pos x="84" y="152"/>
                  </a:cxn>
                  <a:cxn ang="0">
                    <a:pos x="84" y="152"/>
                  </a:cxn>
                  <a:cxn ang="0">
                    <a:pos x="88" y="151"/>
                  </a:cxn>
                  <a:cxn ang="0">
                    <a:pos x="91" y="148"/>
                  </a:cxn>
                  <a:cxn ang="0">
                    <a:pos x="91" y="148"/>
                  </a:cxn>
                  <a:cxn ang="0">
                    <a:pos x="88" y="149"/>
                  </a:cxn>
                  <a:cxn ang="0">
                    <a:pos x="88" y="149"/>
                  </a:cxn>
                  <a:cxn ang="0">
                    <a:pos x="79" y="152"/>
                  </a:cxn>
                  <a:cxn ang="0">
                    <a:pos x="71" y="152"/>
                  </a:cxn>
                  <a:cxn ang="0">
                    <a:pos x="71" y="152"/>
                  </a:cxn>
                  <a:cxn ang="0">
                    <a:pos x="55" y="151"/>
                  </a:cxn>
                  <a:cxn ang="0">
                    <a:pos x="55" y="151"/>
                  </a:cxn>
                  <a:cxn ang="0">
                    <a:pos x="49" y="149"/>
                  </a:cxn>
                  <a:cxn ang="0">
                    <a:pos x="44" y="148"/>
                  </a:cxn>
                  <a:cxn ang="0">
                    <a:pos x="44" y="148"/>
                  </a:cxn>
                  <a:cxn ang="0">
                    <a:pos x="47" y="142"/>
                  </a:cxn>
                  <a:cxn ang="0">
                    <a:pos x="54" y="130"/>
                  </a:cxn>
                  <a:cxn ang="0">
                    <a:pos x="66" y="102"/>
                  </a:cxn>
                  <a:cxn ang="0">
                    <a:pos x="66" y="102"/>
                  </a:cxn>
                  <a:cxn ang="0">
                    <a:pos x="70" y="89"/>
                  </a:cxn>
                  <a:cxn ang="0">
                    <a:pos x="74" y="73"/>
                  </a:cxn>
                  <a:cxn ang="0">
                    <a:pos x="74" y="73"/>
                  </a:cxn>
                  <a:cxn ang="0">
                    <a:pos x="70" y="52"/>
                  </a:cxn>
                  <a:cxn ang="0">
                    <a:pos x="67" y="38"/>
                  </a:cxn>
                  <a:cxn ang="0">
                    <a:pos x="67" y="38"/>
                  </a:cxn>
                  <a:cxn ang="0">
                    <a:pos x="67" y="30"/>
                  </a:cxn>
                  <a:cxn ang="0">
                    <a:pos x="67" y="22"/>
                  </a:cxn>
                  <a:cxn ang="0">
                    <a:pos x="67" y="22"/>
                  </a:cxn>
                  <a:cxn ang="0">
                    <a:pos x="66" y="19"/>
                  </a:cxn>
                  <a:cxn ang="0">
                    <a:pos x="65" y="17"/>
                  </a:cxn>
                  <a:cxn ang="0">
                    <a:pos x="58" y="13"/>
                  </a:cxn>
                  <a:cxn ang="0">
                    <a:pos x="58" y="13"/>
                  </a:cxn>
                  <a:cxn ang="0">
                    <a:pos x="51" y="1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91" h="153">
                    <a:moveTo>
                      <a:pt x="51" y="10"/>
                    </a:move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29" y="115"/>
                    </a:lnTo>
                    <a:lnTo>
                      <a:pt x="29" y="115"/>
                    </a:lnTo>
                    <a:lnTo>
                      <a:pt x="38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8"/>
                    </a:lnTo>
                    <a:lnTo>
                      <a:pt x="53" y="151"/>
                    </a:lnTo>
                    <a:lnTo>
                      <a:pt x="63" y="152"/>
                    </a:lnTo>
                    <a:lnTo>
                      <a:pt x="75" y="153"/>
                    </a:lnTo>
                    <a:lnTo>
                      <a:pt x="75" y="153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1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88" y="149"/>
                    </a:lnTo>
                    <a:lnTo>
                      <a:pt x="88" y="149"/>
                    </a:lnTo>
                    <a:lnTo>
                      <a:pt x="79" y="152"/>
                    </a:lnTo>
                    <a:lnTo>
                      <a:pt x="71" y="152"/>
                    </a:lnTo>
                    <a:lnTo>
                      <a:pt x="71" y="152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49" y="149"/>
                    </a:lnTo>
                    <a:lnTo>
                      <a:pt x="44" y="148"/>
                    </a:lnTo>
                    <a:lnTo>
                      <a:pt x="44" y="148"/>
                    </a:lnTo>
                    <a:lnTo>
                      <a:pt x="47" y="142"/>
                    </a:lnTo>
                    <a:lnTo>
                      <a:pt x="54" y="130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70" y="89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0" y="52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6" y="19"/>
                    </a:lnTo>
                    <a:lnTo>
                      <a:pt x="65" y="17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1" y="1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6" name="Freeform 335">
                <a:extLst>
                  <a:ext uri="{FF2B5EF4-FFF2-40B4-BE49-F238E27FC236}">
                    <a16:creationId xmlns:a16="http://schemas.microsoft.com/office/drawing/2014/main" id="{CEA4F011-7E7E-316F-F890-A96BBA9F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4026199"/>
                <a:ext cx="98425" cy="2270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9" y="133"/>
                  </a:cxn>
                  <a:cxn ang="0">
                    <a:pos x="9" y="133"/>
                  </a:cxn>
                  <a:cxn ang="0">
                    <a:pos x="11" y="135"/>
                  </a:cxn>
                  <a:cxn ang="0">
                    <a:pos x="13" y="138"/>
                  </a:cxn>
                  <a:cxn ang="0">
                    <a:pos x="24" y="141"/>
                  </a:cxn>
                  <a:cxn ang="0">
                    <a:pos x="34" y="142"/>
                  </a:cxn>
                  <a:cxn ang="0">
                    <a:pos x="46" y="143"/>
                  </a:cxn>
                  <a:cxn ang="0">
                    <a:pos x="46" y="143"/>
                  </a:cxn>
                  <a:cxn ang="0">
                    <a:pos x="55" y="142"/>
                  </a:cxn>
                  <a:cxn ang="0">
                    <a:pos x="55" y="142"/>
                  </a:cxn>
                  <a:cxn ang="0">
                    <a:pos x="59" y="141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59" y="139"/>
                  </a:cxn>
                  <a:cxn ang="0">
                    <a:pos x="59" y="139"/>
                  </a:cxn>
                  <a:cxn ang="0">
                    <a:pos x="50" y="142"/>
                  </a:cxn>
                  <a:cxn ang="0">
                    <a:pos x="42" y="142"/>
                  </a:cxn>
                  <a:cxn ang="0">
                    <a:pos x="42" y="142"/>
                  </a:cxn>
                  <a:cxn ang="0">
                    <a:pos x="26" y="141"/>
                  </a:cxn>
                  <a:cxn ang="0">
                    <a:pos x="26" y="141"/>
                  </a:cxn>
                  <a:cxn ang="0">
                    <a:pos x="20" y="139"/>
                  </a:cxn>
                  <a:cxn ang="0">
                    <a:pos x="15" y="138"/>
                  </a:cxn>
                  <a:cxn ang="0">
                    <a:pos x="15" y="138"/>
                  </a:cxn>
                  <a:cxn ang="0">
                    <a:pos x="18" y="132"/>
                  </a:cxn>
                  <a:cxn ang="0">
                    <a:pos x="25" y="120"/>
                  </a:cxn>
                  <a:cxn ang="0">
                    <a:pos x="37" y="92"/>
                  </a:cxn>
                  <a:cxn ang="0">
                    <a:pos x="37" y="92"/>
                  </a:cxn>
                  <a:cxn ang="0">
                    <a:pos x="41" y="79"/>
                  </a:cxn>
                  <a:cxn ang="0">
                    <a:pos x="45" y="63"/>
                  </a:cxn>
                  <a:cxn ang="0">
                    <a:pos x="45" y="63"/>
                  </a:cxn>
                  <a:cxn ang="0">
                    <a:pos x="41" y="42"/>
                  </a:cxn>
                  <a:cxn ang="0">
                    <a:pos x="38" y="28"/>
                  </a:cxn>
                  <a:cxn ang="0">
                    <a:pos x="38" y="28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7" y="9"/>
                  </a:cxn>
                  <a:cxn ang="0">
                    <a:pos x="36" y="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2" y="0"/>
                  </a:cxn>
                </a:cxnLst>
                <a:rect l="0" t="0" r="r" b="b"/>
                <a:pathLst>
                  <a:path w="62" h="143">
                    <a:moveTo>
                      <a:pt x="22" y="0"/>
                    </a:moveTo>
                    <a:lnTo>
                      <a:pt x="22" y="0"/>
                    </a:lnTo>
                    <a:lnTo>
                      <a:pt x="28" y="4"/>
                    </a:lnTo>
                    <a:lnTo>
                      <a:pt x="32" y="7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9" y="133"/>
                    </a:lnTo>
                    <a:lnTo>
                      <a:pt x="9" y="133"/>
                    </a:lnTo>
                    <a:lnTo>
                      <a:pt x="11" y="135"/>
                    </a:lnTo>
                    <a:lnTo>
                      <a:pt x="13" y="138"/>
                    </a:lnTo>
                    <a:lnTo>
                      <a:pt x="24" y="141"/>
                    </a:lnTo>
                    <a:lnTo>
                      <a:pt x="34" y="142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9" y="141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9" y="139"/>
                    </a:lnTo>
                    <a:lnTo>
                      <a:pt x="59" y="139"/>
                    </a:lnTo>
                    <a:lnTo>
                      <a:pt x="50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26" y="141"/>
                    </a:lnTo>
                    <a:lnTo>
                      <a:pt x="26" y="141"/>
                    </a:lnTo>
                    <a:lnTo>
                      <a:pt x="20" y="139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8" y="132"/>
                    </a:lnTo>
                    <a:lnTo>
                      <a:pt x="25" y="120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1" y="79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1" y="42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7" name="Freeform 336">
                <a:extLst>
                  <a:ext uri="{FF2B5EF4-FFF2-40B4-BE49-F238E27FC236}">
                    <a16:creationId xmlns:a16="http://schemas.microsoft.com/office/drawing/2014/main" id="{45811168-38F4-AA2D-BBAD-A7D449240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1" y="4010324"/>
                <a:ext cx="11113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1">
                    <a:moveTo>
                      <a:pt x="5" y="0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8" name="Freeform 337">
                <a:extLst>
                  <a:ext uri="{FF2B5EF4-FFF2-40B4-BE49-F238E27FC236}">
                    <a16:creationId xmlns:a16="http://schemas.microsoft.com/office/drawing/2014/main" id="{2773E0DB-5B4E-E39B-3272-12F1F2410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9" name="Freeform 338">
                <a:extLst>
                  <a:ext uri="{FF2B5EF4-FFF2-40B4-BE49-F238E27FC236}">
                    <a16:creationId xmlns:a16="http://schemas.microsoft.com/office/drawing/2014/main" id="{B863AE35-D221-1852-BAFF-A3605F29A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1" y="4126211"/>
                <a:ext cx="76200" cy="12541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26" y="16"/>
                  </a:cxn>
                  <a:cxn ang="0">
                    <a:pos x="22" y="29"/>
                  </a:cxn>
                  <a:cxn ang="0">
                    <a:pos x="22" y="29"/>
                  </a:cxn>
                  <a:cxn ang="0">
                    <a:pos x="10" y="57"/>
                  </a:cxn>
                  <a:cxn ang="0">
                    <a:pos x="3" y="6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5" y="76"/>
                  </a:cxn>
                  <a:cxn ang="0">
                    <a:pos x="11" y="78"/>
                  </a:cxn>
                  <a:cxn ang="0">
                    <a:pos x="11" y="78"/>
                  </a:cxn>
                  <a:cxn ang="0">
                    <a:pos x="27" y="79"/>
                  </a:cxn>
                  <a:cxn ang="0">
                    <a:pos x="27" y="79"/>
                  </a:cxn>
                  <a:cxn ang="0">
                    <a:pos x="35" y="79"/>
                  </a:cxn>
                  <a:cxn ang="0">
                    <a:pos x="44" y="76"/>
                  </a:cxn>
                  <a:cxn ang="0">
                    <a:pos x="44" y="76"/>
                  </a:cxn>
                  <a:cxn ang="0">
                    <a:pos x="47" y="75"/>
                  </a:cxn>
                  <a:cxn ang="0">
                    <a:pos x="47" y="75"/>
                  </a:cxn>
                  <a:cxn ang="0">
                    <a:pos x="47" y="72"/>
                  </a:cxn>
                  <a:cxn ang="0">
                    <a:pos x="48" y="69"/>
                  </a:cxn>
                  <a:cxn ang="0">
                    <a:pos x="47" y="59"/>
                  </a:cxn>
                  <a:cxn ang="0">
                    <a:pos x="47" y="59"/>
                  </a:cxn>
                  <a:cxn ang="0">
                    <a:pos x="44" y="49"/>
                  </a:cxn>
                  <a:cxn ang="0">
                    <a:pos x="40" y="34"/>
                  </a:cxn>
                  <a:cxn ang="0">
                    <a:pos x="35" y="21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30" y="0"/>
                  </a:cxn>
                </a:cxnLst>
                <a:rect l="0" t="0" r="r" b="b"/>
                <a:pathLst>
                  <a:path w="48" h="79">
                    <a:moveTo>
                      <a:pt x="30" y="0"/>
                    </a:moveTo>
                    <a:lnTo>
                      <a:pt x="30" y="0"/>
                    </a:lnTo>
                    <a:lnTo>
                      <a:pt x="26" y="16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10" y="57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5" y="76"/>
                    </a:lnTo>
                    <a:lnTo>
                      <a:pt x="11" y="78"/>
                    </a:lnTo>
                    <a:lnTo>
                      <a:pt x="11" y="78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5" y="79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72"/>
                    </a:lnTo>
                    <a:lnTo>
                      <a:pt x="48" y="6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4" y="49"/>
                    </a:lnTo>
                    <a:lnTo>
                      <a:pt x="40" y="34"/>
                    </a:lnTo>
                    <a:lnTo>
                      <a:pt x="35" y="2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0" name="Freeform 339">
                <a:extLst>
                  <a:ext uri="{FF2B5EF4-FFF2-40B4-BE49-F238E27FC236}">
                    <a16:creationId xmlns:a16="http://schemas.microsoft.com/office/drawing/2014/main" id="{432F0839-6D88-5AFE-2FF4-9889F037BB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851" y="4010324"/>
                <a:ext cx="100013" cy="2524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6" y="79"/>
                  </a:cxn>
                  <a:cxn ang="0">
                    <a:pos x="10" y="88"/>
                  </a:cxn>
                  <a:cxn ang="0">
                    <a:pos x="14" y="98"/>
                  </a:cxn>
                  <a:cxn ang="0">
                    <a:pos x="15" y="106"/>
                  </a:cxn>
                  <a:cxn ang="0">
                    <a:pos x="15" y="106"/>
                  </a:cxn>
                  <a:cxn ang="0">
                    <a:pos x="15" y="114"/>
                  </a:cxn>
                  <a:cxn ang="0">
                    <a:pos x="17" y="126"/>
                  </a:cxn>
                  <a:cxn ang="0">
                    <a:pos x="21" y="144"/>
                  </a:cxn>
                  <a:cxn ang="0">
                    <a:pos x="21" y="144"/>
                  </a:cxn>
                  <a:cxn ang="0">
                    <a:pos x="23" y="148"/>
                  </a:cxn>
                  <a:cxn ang="0">
                    <a:pos x="25" y="152"/>
                  </a:cxn>
                  <a:cxn ang="0">
                    <a:pos x="27" y="155"/>
                  </a:cxn>
                  <a:cxn ang="0">
                    <a:pos x="28" y="159"/>
                  </a:cxn>
                  <a:cxn ang="0">
                    <a:pos x="28" y="159"/>
                  </a:cxn>
                  <a:cxn ang="0">
                    <a:pos x="32" y="152"/>
                  </a:cxn>
                  <a:cxn ang="0">
                    <a:pos x="32" y="152"/>
                  </a:cxn>
                  <a:cxn ang="0">
                    <a:pos x="35" y="140"/>
                  </a:cxn>
                  <a:cxn ang="0">
                    <a:pos x="38" y="128"/>
                  </a:cxn>
                  <a:cxn ang="0">
                    <a:pos x="38" y="128"/>
                  </a:cxn>
                  <a:cxn ang="0">
                    <a:pos x="41" y="115"/>
                  </a:cxn>
                  <a:cxn ang="0">
                    <a:pos x="41" y="115"/>
                  </a:cxn>
                  <a:cxn ang="0">
                    <a:pos x="33" y="90"/>
                  </a:cxn>
                  <a:cxn ang="0">
                    <a:pos x="27" y="73"/>
                  </a:cxn>
                  <a:cxn ang="0">
                    <a:pos x="27" y="73"/>
                  </a:cxn>
                  <a:cxn ang="0">
                    <a:pos x="23" y="61"/>
                  </a:cxn>
                  <a:cxn ang="0">
                    <a:pos x="20" y="47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1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33" y="2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3" y="10"/>
                  </a:cxn>
                  <a:cxn ang="0">
                    <a:pos x="63" y="10"/>
                  </a:cxn>
                  <a:cxn ang="0">
                    <a:pos x="56" y="8"/>
                  </a:cxn>
                  <a:cxn ang="0">
                    <a:pos x="46" y="5"/>
                  </a:cxn>
                  <a:cxn ang="0">
                    <a:pos x="35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63" h="159">
                    <a:moveTo>
                      <a:pt x="12" y="1"/>
                    </a:moveTo>
                    <a:lnTo>
                      <a:pt x="12" y="1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6" y="79"/>
                    </a:lnTo>
                    <a:lnTo>
                      <a:pt x="10" y="88"/>
                    </a:lnTo>
                    <a:lnTo>
                      <a:pt x="14" y="98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14"/>
                    </a:lnTo>
                    <a:lnTo>
                      <a:pt x="17" y="12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3" y="148"/>
                    </a:lnTo>
                    <a:lnTo>
                      <a:pt x="25" y="152"/>
                    </a:lnTo>
                    <a:lnTo>
                      <a:pt x="27" y="155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35" y="140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33" y="90"/>
                    </a:lnTo>
                    <a:lnTo>
                      <a:pt x="27" y="73"/>
                    </a:lnTo>
                    <a:lnTo>
                      <a:pt x="27" y="73"/>
                    </a:lnTo>
                    <a:lnTo>
                      <a:pt x="23" y="61"/>
                    </a:lnTo>
                    <a:lnTo>
                      <a:pt x="20" y="47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1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1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56" y="8"/>
                    </a:lnTo>
                    <a:lnTo>
                      <a:pt x="46" y="5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1" name="Freeform 340">
                <a:extLst>
                  <a:ext uri="{FF2B5EF4-FFF2-40B4-BE49-F238E27FC236}">
                    <a16:creationId xmlns:a16="http://schemas.microsoft.com/office/drawing/2014/main" id="{7AEBD01C-4B9F-B777-6E30-35EA374E7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1" y="4011911"/>
                <a:ext cx="65088" cy="2508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70"/>
                  </a:cxn>
                  <a:cxn ang="0">
                    <a:pos x="4" y="70"/>
                  </a:cxn>
                  <a:cxn ang="0">
                    <a:pos x="6" y="78"/>
                  </a:cxn>
                  <a:cxn ang="0">
                    <a:pos x="10" y="87"/>
                  </a:cxn>
                  <a:cxn ang="0">
                    <a:pos x="14" y="97"/>
                  </a:cxn>
                  <a:cxn ang="0">
                    <a:pos x="15" y="105"/>
                  </a:cxn>
                  <a:cxn ang="0">
                    <a:pos x="15" y="105"/>
                  </a:cxn>
                  <a:cxn ang="0">
                    <a:pos x="15" y="113"/>
                  </a:cxn>
                  <a:cxn ang="0">
                    <a:pos x="17" y="125"/>
                  </a:cxn>
                  <a:cxn ang="0">
                    <a:pos x="21" y="143"/>
                  </a:cxn>
                  <a:cxn ang="0">
                    <a:pos x="21" y="143"/>
                  </a:cxn>
                  <a:cxn ang="0">
                    <a:pos x="23" y="147"/>
                  </a:cxn>
                  <a:cxn ang="0">
                    <a:pos x="25" y="151"/>
                  </a:cxn>
                  <a:cxn ang="0">
                    <a:pos x="27" y="154"/>
                  </a:cxn>
                  <a:cxn ang="0">
                    <a:pos x="28" y="158"/>
                  </a:cxn>
                  <a:cxn ang="0">
                    <a:pos x="28" y="158"/>
                  </a:cxn>
                  <a:cxn ang="0">
                    <a:pos x="32" y="151"/>
                  </a:cxn>
                  <a:cxn ang="0">
                    <a:pos x="32" y="151"/>
                  </a:cxn>
                  <a:cxn ang="0">
                    <a:pos x="35" y="139"/>
                  </a:cxn>
                  <a:cxn ang="0">
                    <a:pos x="38" y="127"/>
                  </a:cxn>
                  <a:cxn ang="0">
                    <a:pos x="38" y="127"/>
                  </a:cxn>
                  <a:cxn ang="0">
                    <a:pos x="41" y="114"/>
                  </a:cxn>
                  <a:cxn ang="0">
                    <a:pos x="41" y="114"/>
                  </a:cxn>
                  <a:cxn ang="0">
                    <a:pos x="33" y="89"/>
                  </a:cxn>
                  <a:cxn ang="0">
                    <a:pos x="27" y="72"/>
                  </a:cxn>
                  <a:cxn ang="0">
                    <a:pos x="27" y="72"/>
                  </a:cxn>
                  <a:cxn ang="0">
                    <a:pos x="23" y="60"/>
                  </a:cxn>
                  <a:cxn ang="0">
                    <a:pos x="20" y="46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41" h="158">
                    <a:moveTo>
                      <a:pt x="12" y="0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6" y="78"/>
                    </a:lnTo>
                    <a:lnTo>
                      <a:pt x="10" y="87"/>
                    </a:lnTo>
                    <a:lnTo>
                      <a:pt x="14" y="97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13"/>
                    </a:lnTo>
                    <a:lnTo>
                      <a:pt x="17" y="125"/>
                    </a:lnTo>
                    <a:lnTo>
                      <a:pt x="21" y="143"/>
                    </a:lnTo>
                    <a:lnTo>
                      <a:pt x="21" y="143"/>
                    </a:lnTo>
                    <a:lnTo>
                      <a:pt x="23" y="147"/>
                    </a:lnTo>
                    <a:lnTo>
                      <a:pt x="25" y="151"/>
                    </a:lnTo>
                    <a:lnTo>
                      <a:pt x="27" y="154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2" y="151"/>
                    </a:lnTo>
                    <a:lnTo>
                      <a:pt x="32" y="151"/>
                    </a:lnTo>
                    <a:lnTo>
                      <a:pt x="35" y="139"/>
                    </a:lnTo>
                    <a:lnTo>
                      <a:pt x="38" y="127"/>
                    </a:lnTo>
                    <a:lnTo>
                      <a:pt x="38" y="127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33" y="89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3" y="60"/>
                    </a:lnTo>
                    <a:lnTo>
                      <a:pt x="20" y="4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1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2" name="Freeform 341">
                <a:extLst>
                  <a:ext uri="{FF2B5EF4-FFF2-40B4-BE49-F238E27FC236}">
                    <a16:creationId xmlns:a16="http://schemas.microsoft.com/office/drawing/2014/main" id="{2FB20B91-7182-22E4-359A-8045F2997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013" y="4010324"/>
                <a:ext cx="6985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37" y="8"/>
                  </a:cxn>
                  <a:cxn ang="0">
                    <a:pos x="27" y="5"/>
                  </a:cxn>
                  <a:cxn ang="0">
                    <a:pos x="16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7" y="8"/>
                    </a:lnTo>
                    <a:lnTo>
                      <a:pt x="27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3" name="Freeform 342">
                <a:extLst>
                  <a:ext uri="{FF2B5EF4-FFF2-40B4-BE49-F238E27FC236}">
                    <a16:creationId xmlns:a16="http://schemas.microsoft.com/office/drawing/2014/main" id="{9AC57AFE-48E3-E320-AAF4-A4D259BBB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4" name="Freeform 343">
                <a:extLst>
                  <a:ext uri="{FF2B5EF4-FFF2-40B4-BE49-F238E27FC236}">
                    <a16:creationId xmlns:a16="http://schemas.microsoft.com/office/drawing/2014/main" id="{0E647250-695F-BB1C-BAD1-5175B0DBD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4010324"/>
                <a:ext cx="101600" cy="1825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10" y="47"/>
                  </a:cxn>
                  <a:cxn ang="0">
                    <a:pos x="13" y="61"/>
                  </a:cxn>
                  <a:cxn ang="0">
                    <a:pos x="17" y="73"/>
                  </a:cxn>
                  <a:cxn ang="0">
                    <a:pos x="17" y="73"/>
                  </a:cxn>
                  <a:cxn ang="0">
                    <a:pos x="23" y="90"/>
                  </a:cxn>
                  <a:cxn ang="0">
                    <a:pos x="31" y="115"/>
                  </a:cxn>
                  <a:cxn ang="0">
                    <a:pos x="31" y="115"/>
                  </a:cxn>
                  <a:cxn ang="0">
                    <a:pos x="47" y="60"/>
                  </a:cxn>
                  <a:cxn ang="0">
                    <a:pos x="47" y="60"/>
                  </a:cxn>
                  <a:cxn ang="0">
                    <a:pos x="63" y="23"/>
                  </a:cxn>
                  <a:cxn ang="0">
                    <a:pos x="63" y="23"/>
                  </a:cxn>
                  <a:cxn ang="0">
                    <a:pos x="64" y="19"/>
                  </a:cxn>
                  <a:cxn ang="0">
                    <a:pos x="64" y="19"/>
                  </a:cxn>
                  <a:cxn ang="0">
                    <a:pos x="63" y="17"/>
                  </a:cxn>
                  <a:cxn ang="0">
                    <a:pos x="59" y="14"/>
                  </a:cxn>
                  <a:cxn ang="0">
                    <a:pos x="53" y="10"/>
                  </a:cxn>
                  <a:cxn ang="0">
                    <a:pos x="53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23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64" h="115">
                    <a:moveTo>
                      <a:pt x="7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0" y="47"/>
                    </a:lnTo>
                    <a:lnTo>
                      <a:pt x="13" y="61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23" y="90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7"/>
                    </a:lnTo>
                    <a:lnTo>
                      <a:pt x="59" y="14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2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5" name="Freeform 344">
                <a:extLst>
                  <a:ext uri="{FF2B5EF4-FFF2-40B4-BE49-F238E27FC236}">
                    <a16:creationId xmlns:a16="http://schemas.microsoft.com/office/drawing/2014/main" id="{A7EE3C5C-F2BB-3E21-7B02-211A2E6BC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6" name="Freeform 345">
                <a:extLst>
                  <a:ext uri="{FF2B5EF4-FFF2-40B4-BE49-F238E27FC236}">
                    <a16:creationId xmlns:a16="http://schemas.microsoft.com/office/drawing/2014/main" id="{2FFF130F-EBFD-B8EE-66E4-1657D03E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270674"/>
                <a:ext cx="174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7" name="Freeform 346">
                <a:extLst>
                  <a:ext uri="{FF2B5EF4-FFF2-40B4-BE49-F238E27FC236}">
                    <a16:creationId xmlns:a16="http://schemas.microsoft.com/office/drawing/2014/main" id="{7C6F0DF0-6509-C9BA-2C6E-DFD898CC5F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313" y="3986511"/>
                <a:ext cx="153988" cy="293688"/>
              </a:xfrm>
              <a:custGeom>
                <a:avLst/>
                <a:gdLst/>
                <a:ahLst/>
                <a:cxnLst>
                  <a:cxn ang="0">
                    <a:pos x="97" y="174"/>
                  </a:cxn>
                  <a:cxn ang="0">
                    <a:pos x="86" y="180"/>
                  </a:cxn>
                  <a:cxn ang="0">
                    <a:pos x="81" y="183"/>
                  </a:cxn>
                  <a:cxn ang="0">
                    <a:pos x="56" y="184"/>
                  </a:cxn>
                  <a:cxn ang="0">
                    <a:pos x="55" y="184"/>
                  </a:cxn>
                  <a:cxn ang="0">
                    <a:pos x="68" y="185"/>
                  </a:cxn>
                  <a:cxn ang="0">
                    <a:pos x="73" y="185"/>
                  </a:cxn>
                  <a:cxn ang="0">
                    <a:pos x="81" y="184"/>
                  </a:cxn>
                  <a:cxn ang="0">
                    <a:pos x="92" y="178"/>
                  </a:cxn>
                  <a:cxn ang="0">
                    <a:pos x="96" y="175"/>
                  </a:cxn>
                  <a:cxn ang="0">
                    <a:pos x="65" y="17"/>
                  </a:cxn>
                  <a:cxn ang="0">
                    <a:pos x="67" y="21"/>
                  </a:cxn>
                  <a:cxn ang="0">
                    <a:pos x="62" y="34"/>
                  </a:cxn>
                  <a:cxn ang="0">
                    <a:pos x="52" y="61"/>
                  </a:cxn>
                  <a:cxn ang="0">
                    <a:pos x="42" y="92"/>
                  </a:cxn>
                  <a:cxn ang="0">
                    <a:pos x="30" y="128"/>
                  </a:cxn>
                  <a:cxn ang="0">
                    <a:pos x="39" y="168"/>
                  </a:cxn>
                  <a:cxn ang="0">
                    <a:pos x="42" y="176"/>
                  </a:cxn>
                  <a:cxn ang="0">
                    <a:pos x="44" y="179"/>
                  </a:cxn>
                  <a:cxn ang="0">
                    <a:pos x="50" y="162"/>
                  </a:cxn>
                  <a:cxn ang="0">
                    <a:pos x="52" y="141"/>
                  </a:cxn>
                  <a:cxn ang="0">
                    <a:pos x="56" y="128"/>
                  </a:cxn>
                  <a:cxn ang="0">
                    <a:pos x="58" y="115"/>
                  </a:cxn>
                  <a:cxn ang="0">
                    <a:pos x="59" y="104"/>
                  </a:cxn>
                  <a:cxn ang="0">
                    <a:pos x="67" y="65"/>
                  </a:cxn>
                  <a:cxn ang="0">
                    <a:pos x="69" y="48"/>
                  </a:cxn>
                  <a:cxn ang="0">
                    <a:pos x="67" y="24"/>
                  </a:cxn>
                  <a:cxn ang="0">
                    <a:pos x="67" y="20"/>
                  </a:cxn>
                  <a:cxn ang="0">
                    <a:pos x="60" y="13"/>
                  </a:cxn>
                  <a:cxn ang="0">
                    <a:pos x="63" y="15"/>
                  </a:cxn>
                  <a:cxn ang="0">
                    <a:pos x="63" y="15"/>
                  </a:cxn>
                  <a:cxn ang="0">
                    <a:pos x="60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7" h="185">
                    <a:moveTo>
                      <a:pt x="97" y="174"/>
                    </a:moveTo>
                    <a:lnTo>
                      <a:pt x="97" y="174"/>
                    </a:lnTo>
                    <a:lnTo>
                      <a:pt x="92" y="178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81" y="183"/>
                    </a:lnTo>
                    <a:lnTo>
                      <a:pt x="73" y="183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55" y="184"/>
                    </a:lnTo>
                    <a:lnTo>
                      <a:pt x="55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73" y="185"/>
                    </a:lnTo>
                    <a:lnTo>
                      <a:pt x="73" y="185"/>
                    </a:lnTo>
                    <a:lnTo>
                      <a:pt x="81" y="184"/>
                    </a:lnTo>
                    <a:lnTo>
                      <a:pt x="88" y="181"/>
                    </a:lnTo>
                    <a:lnTo>
                      <a:pt x="92" y="178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4"/>
                    </a:lnTo>
                    <a:close/>
                    <a:moveTo>
                      <a:pt x="65" y="17"/>
                    </a:moveTo>
                    <a:lnTo>
                      <a:pt x="65" y="17"/>
                    </a:lnTo>
                    <a:lnTo>
                      <a:pt x="67" y="21"/>
                    </a:lnTo>
                    <a:lnTo>
                      <a:pt x="65" y="27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52" y="61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30" y="128"/>
                    </a:lnTo>
                    <a:lnTo>
                      <a:pt x="30" y="128"/>
                    </a:lnTo>
                    <a:lnTo>
                      <a:pt x="35" y="155"/>
                    </a:lnTo>
                    <a:lnTo>
                      <a:pt x="39" y="168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1" y="153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9" y="104"/>
                    </a:lnTo>
                    <a:lnTo>
                      <a:pt x="62" y="90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0"/>
                    </a:lnTo>
                    <a:lnTo>
                      <a:pt x="65" y="17"/>
                    </a:lnTo>
                    <a:close/>
                    <a:moveTo>
                      <a:pt x="60" y="13"/>
                    </a:moveTo>
                    <a:lnTo>
                      <a:pt x="60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0" y="1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8" name="Freeform 347">
                <a:extLst>
                  <a:ext uri="{FF2B5EF4-FFF2-40B4-BE49-F238E27FC236}">
                    <a16:creationId xmlns:a16="http://schemas.microsoft.com/office/drawing/2014/main" id="{E7F4E389-9867-49A1-7CC7-90FDC33E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6" y="4262736"/>
                <a:ext cx="66675" cy="174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7" y="4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6" y="10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42" y="0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18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6" y="10"/>
                    </a:lnTo>
                    <a:lnTo>
                      <a:pt x="33" y="7"/>
                    </a:lnTo>
                    <a:lnTo>
                      <a:pt x="37" y="4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9" name="Freeform 348">
                <a:extLst>
                  <a:ext uri="{FF2B5EF4-FFF2-40B4-BE49-F238E27FC236}">
                    <a16:creationId xmlns:a16="http://schemas.microsoft.com/office/drawing/2014/main" id="{67B3B31B-E401-4DA4-6BCD-2C162B05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013499"/>
                <a:ext cx="61913" cy="2571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22" y="44"/>
                  </a:cxn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5" y="138"/>
                  </a:cxn>
                  <a:cxn ang="0">
                    <a:pos x="9" y="151"/>
                  </a:cxn>
                  <a:cxn ang="0">
                    <a:pos x="12" y="159"/>
                  </a:cxn>
                  <a:cxn ang="0">
                    <a:pos x="12" y="159"/>
                  </a:cxn>
                  <a:cxn ang="0">
                    <a:pos x="14" y="162"/>
                  </a:cxn>
                  <a:cxn ang="0">
                    <a:pos x="14" y="162"/>
                  </a:cxn>
                  <a:cxn ang="0">
                    <a:pos x="20" y="145"/>
                  </a:cxn>
                  <a:cxn ang="0">
                    <a:pos x="20" y="145"/>
                  </a:cxn>
                  <a:cxn ang="0">
                    <a:pos x="21" y="136"/>
                  </a:cxn>
                  <a:cxn ang="0">
                    <a:pos x="22" y="124"/>
                  </a:cxn>
                  <a:cxn ang="0">
                    <a:pos x="22" y="124"/>
                  </a:cxn>
                  <a:cxn ang="0">
                    <a:pos x="26" y="111"/>
                  </a:cxn>
                  <a:cxn ang="0">
                    <a:pos x="28" y="104"/>
                  </a:cxn>
                  <a:cxn ang="0">
                    <a:pos x="28" y="98"/>
                  </a:cxn>
                  <a:cxn ang="0">
                    <a:pos x="28" y="98"/>
                  </a:cxn>
                  <a:cxn ang="0">
                    <a:pos x="29" y="87"/>
                  </a:cxn>
                  <a:cxn ang="0">
                    <a:pos x="32" y="73"/>
                  </a:cxn>
                  <a:cxn ang="0">
                    <a:pos x="37" y="48"/>
                  </a:cxn>
                  <a:cxn ang="0">
                    <a:pos x="37" y="48"/>
                  </a:cxn>
                  <a:cxn ang="0">
                    <a:pos x="39" y="31"/>
                  </a:cxn>
                  <a:cxn ang="0">
                    <a:pos x="39" y="31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3"/>
                  </a:cxn>
                  <a:cxn ang="0">
                    <a:pos x="35" y="0"/>
                  </a:cxn>
                </a:cxnLst>
                <a:rect l="0" t="0" r="r" b="b"/>
                <a:pathLst>
                  <a:path w="39" h="162">
                    <a:moveTo>
                      <a:pt x="35" y="0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5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2" y="4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5" y="138"/>
                    </a:lnTo>
                    <a:lnTo>
                      <a:pt x="9" y="15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20" y="145"/>
                    </a:lnTo>
                    <a:lnTo>
                      <a:pt x="20" y="145"/>
                    </a:lnTo>
                    <a:lnTo>
                      <a:pt x="21" y="136"/>
                    </a:lnTo>
                    <a:lnTo>
                      <a:pt x="22" y="124"/>
                    </a:lnTo>
                    <a:lnTo>
                      <a:pt x="22" y="124"/>
                    </a:lnTo>
                    <a:lnTo>
                      <a:pt x="26" y="111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0" name="Freeform 349">
                <a:extLst>
                  <a:ext uri="{FF2B5EF4-FFF2-40B4-BE49-F238E27FC236}">
                    <a16:creationId xmlns:a16="http://schemas.microsoft.com/office/drawing/2014/main" id="{4FF23235-17C5-3CB3-7B8F-416301E0C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563" y="4007149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1" name="Freeform 350">
                <a:extLst>
                  <a:ext uri="{FF2B5EF4-FFF2-40B4-BE49-F238E27FC236}">
                    <a16:creationId xmlns:a16="http://schemas.microsoft.com/office/drawing/2014/main" id="{EE79FCB3-7492-BC34-3B17-D713F2632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6511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2" name="Freeform 351">
                <a:extLst>
                  <a:ext uri="{FF2B5EF4-FFF2-40B4-BE49-F238E27FC236}">
                    <a16:creationId xmlns:a16="http://schemas.microsoft.com/office/drawing/2014/main" id="{3C48446F-EF1D-C89D-C3B6-7454B80B6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3" name="Freeform 352">
                <a:extLst>
                  <a:ext uri="{FF2B5EF4-FFF2-40B4-BE49-F238E27FC236}">
                    <a16:creationId xmlns:a16="http://schemas.microsoft.com/office/drawing/2014/main" id="{4C611341-C250-4688-BD02-F9C9DF3F1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163" y="4062711"/>
                <a:ext cx="84138" cy="21590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8" y="42"/>
                  </a:cxn>
                  <a:cxn ang="0">
                    <a:pos x="15" y="56"/>
                  </a:cxn>
                  <a:cxn ang="0">
                    <a:pos x="14" y="67"/>
                  </a:cxn>
                  <a:cxn ang="0">
                    <a:pos x="14" y="67"/>
                  </a:cxn>
                  <a:cxn ang="0">
                    <a:pos x="14" y="73"/>
                  </a:cxn>
                  <a:cxn ang="0">
                    <a:pos x="12" y="80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7" y="105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1"/>
                  </a:cxn>
                  <a:cxn ang="0">
                    <a:pos x="0" y="131"/>
                  </a:cxn>
                  <a:cxn ang="0">
                    <a:pos x="4" y="133"/>
                  </a:cxn>
                  <a:cxn ang="0">
                    <a:pos x="11" y="136"/>
                  </a:cxn>
                  <a:cxn ang="0">
                    <a:pos x="11" y="136"/>
                  </a:cxn>
                  <a:cxn ang="0">
                    <a:pos x="12" y="136"/>
                  </a:cxn>
                  <a:cxn ang="0">
                    <a:pos x="12" y="136"/>
                  </a:cxn>
                  <a:cxn ang="0">
                    <a:pos x="29" y="135"/>
                  </a:cxn>
                  <a:cxn ang="0">
                    <a:pos x="37" y="135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48" y="130"/>
                  </a:cxn>
                  <a:cxn ang="0">
                    <a:pos x="53" y="126"/>
                  </a:cxn>
                  <a:cxn ang="0">
                    <a:pos x="53" y="126"/>
                  </a:cxn>
                  <a:cxn ang="0">
                    <a:pos x="52" y="122"/>
                  </a:cxn>
                  <a:cxn ang="0">
                    <a:pos x="50" y="119"/>
                  </a:cxn>
                  <a:cxn ang="0">
                    <a:pos x="48" y="115"/>
                  </a:cxn>
                  <a:cxn ang="0">
                    <a:pos x="46" y="111"/>
                  </a:cxn>
                  <a:cxn ang="0">
                    <a:pos x="46" y="111"/>
                  </a:cxn>
                  <a:cxn ang="0">
                    <a:pos x="42" y="93"/>
                  </a:cxn>
                  <a:cxn ang="0">
                    <a:pos x="40" y="81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9" y="65"/>
                  </a:cxn>
                  <a:cxn ang="0">
                    <a:pos x="35" y="55"/>
                  </a:cxn>
                  <a:cxn ang="0">
                    <a:pos x="31" y="46"/>
                  </a:cxn>
                  <a:cxn ang="0">
                    <a:pos x="29" y="38"/>
                  </a:cxn>
                  <a:cxn ang="0">
                    <a:pos x="29" y="38"/>
                  </a:cxn>
                  <a:cxn ang="0">
                    <a:pos x="25" y="0"/>
                  </a:cxn>
                </a:cxnLst>
                <a:rect l="0" t="0" r="r" b="b"/>
                <a:pathLst>
                  <a:path w="53" h="136">
                    <a:moveTo>
                      <a:pt x="25" y="0"/>
                    </a:moveTo>
                    <a:lnTo>
                      <a:pt x="25" y="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42"/>
                    </a:lnTo>
                    <a:lnTo>
                      <a:pt x="15" y="5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73"/>
                    </a:lnTo>
                    <a:lnTo>
                      <a:pt x="12" y="80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7" y="10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4" y="133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29" y="135"/>
                    </a:lnTo>
                    <a:lnTo>
                      <a:pt x="37" y="135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8" y="130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2"/>
                    </a:lnTo>
                    <a:lnTo>
                      <a:pt x="50" y="119"/>
                    </a:lnTo>
                    <a:lnTo>
                      <a:pt x="48" y="11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2" y="93"/>
                    </a:lnTo>
                    <a:lnTo>
                      <a:pt x="40" y="81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9" y="65"/>
                    </a:lnTo>
                    <a:lnTo>
                      <a:pt x="35" y="55"/>
                    </a:lnTo>
                    <a:lnTo>
                      <a:pt x="31" y="4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4" name="Freeform 353">
                <a:extLst>
                  <a:ext uri="{FF2B5EF4-FFF2-40B4-BE49-F238E27FC236}">
                    <a16:creationId xmlns:a16="http://schemas.microsoft.com/office/drawing/2014/main" id="{28B86D30-8F43-B5EE-9B09-C6EE8D201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1" y="3983336"/>
                <a:ext cx="114300" cy="247650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72" y="19"/>
                  </a:cxn>
                  <a:cxn ang="0">
                    <a:pos x="7" y="2"/>
                  </a:cxn>
                  <a:cxn ang="0">
                    <a:pos x="4" y="9"/>
                  </a:cxn>
                  <a:cxn ang="0">
                    <a:pos x="0" y="21"/>
                  </a:cxn>
                  <a:cxn ang="0">
                    <a:pos x="3" y="40"/>
                  </a:cxn>
                  <a:cxn ang="0">
                    <a:pos x="12" y="98"/>
                  </a:cxn>
                  <a:cxn ang="0">
                    <a:pos x="13" y="107"/>
                  </a:cxn>
                  <a:cxn ang="0">
                    <a:pos x="15" y="118"/>
                  </a:cxn>
                  <a:cxn ang="0">
                    <a:pos x="23" y="149"/>
                  </a:cxn>
                  <a:cxn ang="0">
                    <a:pos x="23" y="155"/>
                  </a:cxn>
                  <a:cxn ang="0">
                    <a:pos x="23" y="156"/>
                  </a:cxn>
                  <a:cxn ang="0">
                    <a:pos x="29" y="148"/>
                  </a:cxn>
                  <a:cxn ang="0">
                    <a:pos x="37" y="130"/>
                  </a:cxn>
                  <a:cxn ang="0">
                    <a:pos x="36" y="126"/>
                  </a:cxn>
                  <a:cxn ang="0">
                    <a:pos x="29" y="99"/>
                  </a:cxn>
                  <a:cxn ang="0">
                    <a:pos x="21" y="75"/>
                  </a:cxn>
                  <a:cxn ang="0">
                    <a:pos x="16" y="54"/>
                  </a:cxn>
                  <a:cxn ang="0">
                    <a:pos x="12" y="34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7" y="2"/>
                  </a:cxn>
                  <a:cxn ang="0">
                    <a:pos x="40" y="5"/>
                  </a:cxn>
                  <a:cxn ang="0">
                    <a:pos x="49" y="9"/>
                  </a:cxn>
                  <a:cxn ang="0">
                    <a:pos x="57" y="12"/>
                  </a:cxn>
                  <a:cxn ang="0">
                    <a:pos x="63" y="14"/>
                  </a:cxn>
                  <a:cxn ang="0">
                    <a:pos x="67" y="15"/>
                  </a:cxn>
                  <a:cxn ang="0">
                    <a:pos x="53" y="9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0" y="0"/>
                  </a:cxn>
                </a:cxnLst>
                <a:rect l="0" t="0" r="r" b="b"/>
                <a:pathLst>
                  <a:path w="72" h="156">
                    <a:moveTo>
                      <a:pt x="70" y="17"/>
                    </a:moveTo>
                    <a:lnTo>
                      <a:pt x="70" y="17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0" y="17"/>
                    </a:lnTo>
                    <a:close/>
                    <a:moveTo>
                      <a:pt x="7" y="2"/>
                    </a:moveTo>
                    <a:lnTo>
                      <a:pt x="7" y="2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7" y="6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107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23" y="149"/>
                    </a:lnTo>
                    <a:lnTo>
                      <a:pt x="23" y="149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27" y="152"/>
                    </a:lnTo>
                    <a:lnTo>
                      <a:pt x="29" y="148"/>
                    </a:lnTo>
                    <a:lnTo>
                      <a:pt x="29" y="148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29" y="99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7" y="65"/>
                    </a:lnTo>
                    <a:lnTo>
                      <a:pt x="16" y="5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7" y="2"/>
                    </a:lnTo>
                    <a:close/>
                    <a:moveTo>
                      <a:pt x="20" y="0"/>
                    </a:moveTo>
                    <a:lnTo>
                      <a:pt x="20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33" y="4"/>
                    </a:lnTo>
                    <a:lnTo>
                      <a:pt x="40" y="5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3" y="10"/>
                    </a:lnTo>
                    <a:lnTo>
                      <a:pt x="57" y="12"/>
                    </a:lnTo>
                    <a:lnTo>
                      <a:pt x="63" y="14"/>
                    </a:lnTo>
                    <a:lnTo>
                      <a:pt x="63" y="14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59" y="12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5" name="Freeform 354">
                <a:extLst>
                  <a:ext uri="{FF2B5EF4-FFF2-40B4-BE49-F238E27FC236}">
                    <a16:creationId xmlns:a16="http://schemas.microsoft.com/office/drawing/2014/main" id="{AF8A79B7-EEF5-536A-C734-5C3C822F2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326" y="4010324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6" name="Freeform 355">
                <a:extLst>
                  <a:ext uri="{FF2B5EF4-FFF2-40B4-BE49-F238E27FC236}">
                    <a16:creationId xmlns:a16="http://schemas.microsoft.com/office/drawing/2014/main" id="{79A5082E-9457-5CA9-4944-9B2181D43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1" y="3986511"/>
                <a:ext cx="58738" cy="2444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7" y="67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3" y="105"/>
                  </a:cxn>
                  <a:cxn ang="0">
                    <a:pos x="15" y="116"/>
                  </a:cxn>
                  <a:cxn ang="0">
                    <a:pos x="15" y="116"/>
                  </a:cxn>
                  <a:cxn ang="0">
                    <a:pos x="23" y="147"/>
                  </a:cxn>
                  <a:cxn ang="0">
                    <a:pos x="23" y="147"/>
                  </a:cxn>
                  <a:cxn ang="0">
                    <a:pos x="23" y="151"/>
                  </a:cxn>
                  <a:cxn ang="0">
                    <a:pos x="23" y="153"/>
                  </a:cxn>
                  <a:cxn ang="0">
                    <a:pos x="23" y="154"/>
                  </a:cxn>
                  <a:cxn ang="0">
                    <a:pos x="23" y="154"/>
                  </a:cxn>
                  <a:cxn ang="0">
                    <a:pos x="27" y="150"/>
                  </a:cxn>
                  <a:cxn ang="0">
                    <a:pos x="29" y="146"/>
                  </a:cxn>
                  <a:cxn ang="0">
                    <a:pos x="29" y="146"/>
                  </a:cxn>
                  <a:cxn ang="0">
                    <a:pos x="37" y="128"/>
                  </a:cxn>
                  <a:cxn ang="0">
                    <a:pos x="37" y="128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9" y="97"/>
                  </a:cxn>
                  <a:cxn ang="0">
                    <a:pos x="21" y="73"/>
                  </a:cxn>
                  <a:cxn ang="0">
                    <a:pos x="21" y="73"/>
                  </a:cxn>
                  <a:cxn ang="0">
                    <a:pos x="17" y="63"/>
                  </a:cxn>
                  <a:cxn ang="0">
                    <a:pos x="16" y="5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7" y="0"/>
                  </a:cxn>
                </a:cxnLst>
                <a:rect l="0" t="0" r="r" b="b"/>
                <a:pathLst>
                  <a:path w="37" h="154">
                    <a:moveTo>
                      <a:pt x="7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7" y="67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3" y="105"/>
                    </a:lnTo>
                    <a:lnTo>
                      <a:pt x="15" y="116"/>
                    </a:lnTo>
                    <a:lnTo>
                      <a:pt x="15" y="116"/>
                    </a:lnTo>
                    <a:lnTo>
                      <a:pt x="23" y="147"/>
                    </a:lnTo>
                    <a:lnTo>
                      <a:pt x="23" y="147"/>
                    </a:lnTo>
                    <a:lnTo>
                      <a:pt x="23" y="151"/>
                    </a:lnTo>
                    <a:lnTo>
                      <a:pt x="23" y="153"/>
                    </a:lnTo>
                    <a:lnTo>
                      <a:pt x="23" y="154"/>
                    </a:lnTo>
                    <a:lnTo>
                      <a:pt x="23" y="154"/>
                    </a:lnTo>
                    <a:lnTo>
                      <a:pt x="27" y="150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9" y="97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7" y="63"/>
                    </a:lnTo>
                    <a:lnTo>
                      <a:pt x="16" y="5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7" name="Freeform 356">
                <a:extLst>
                  <a:ext uri="{FF2B5EF4-FFF2-40B4-BE49-F238E27FC236}">
                    <a16:creationId xmlns:a16="http://schemas.microsoft.com/office/drawing/2014/main" id="{C96AEAF2-79E6-1660-C5C7-8376D45E8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3336"/>
                <a:ext cx="95250" cy="238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6" y="4"/>
                  </a:cxn>
                  <a:cxn ang="0">
                    <a:pos x="33" y="5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6" y="10"/>
                  </a:cxn>
                  <a:cxn ang="0">
                    <a:pos x="50" y="12"/>
                  </a:cxn>
                  <a:cxn ang="0">
                    <a:pos x="56" y="14"/>
                  </a:cxn>
                  <a:cxn ang="0">
                    <a:pos x="56" y="14"/>
                  </a:cxn>
                  <a:cxn ang="0">
                    <a:pos x="60" y="15"/>
                  </a:cxn>
                  <a:cxn ang="0">
                    <a:pos x="60" y="15"/>
                  </a:cxn>
                  <a:cxn ang="0">
                    <a:pos x="52" y="12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39" y="6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13" y="0"/>
                  </a:cxn>
                </a:cxnLst>
                <a:rect l="0" t="0" r="r" b="b"/>
                <a:pathLst>
                  <a:path w="60" h="15">
                    <a:moveTo>
                      <a:pt x="13" y="0"/>
                    </a:moveTo>
                    <a:lnTo>
                      <a:pt x="13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4"/>
                    </a:lnTo>
                    <a:lnTo>
                      <a:pt x="33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50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2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39" y="6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8" name="Freeform 357">
                <a:extLst>
                  <a:ext uri="{FF2B5EF4-FFF2-40B4-BE49-F238E27FC236}">
                    <a16:creationId xmlns:a16="http://schemas.microsoft.com/office/drawing/2014/main" id="{06668A58-2154-271E-14FB-33737649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9" name="Freeform 358">
                <a:extLst>
                  <a:ext uri="{FF2B5EF4-FFF2-40B4-BE49-F238E27FC236}">
                    <a16:creationId xmlns:a16="http://schemas.microsoft.com/office/drawing/2014/main" id="{765041B4-A2A1-99AA-2361-D1DD39917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3984924"/>
                <a:ext cx="106363" cy="2047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9" y="53"/>
                  </a:cxn>
                  <a:cxn ang="0">
                    <a:pos x="10" y="64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22" y="98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30" y="129"/>
                  </a:cxn>
                  <a:cxn ang="0">
                    <a:pos x="30" y="129"/>
                  </a:cxn>
                  <a:cxn ang="0">
                    <a:pos x="42" y="93"/>
                  </a:cxn>
                  <a:cxn ang="0">
                    <a:pos x="42" y="93"/>
                  </a:cxn>
                  <a:cxn ang="0">
                    <a:pos x="52" y="62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5" y="28"/>
                  </a:cxn>
                  <a:cxn ang="0">
                    <a:pos x="67" y="22"/>
                  </a:cxn>
                  <a:cxn ang="0">
                    <a:pos x="65" y="18"/>
                  </a:cxn>
                  <a:cxn ang="0">
                    <a:pos x="65" y="18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3" y="16"/>
                  </a:cxn>
                  <a:cxn ang="0">
                    <a:pos x="60" y="14"/>
                  </a:cxn>
                  <a:cxn ang="0">
                    <a:pos x="60" y="14"/>
                  </a:cxn>
                  <a:cxn ang="0">
                    <a:pos x="56" y="13"/>
                  </a:cxn>
                  <a:cxn ang="0">
                    <a:pos x="56" y="13"/>
                  </a:cxn>
                  <a:cxn ang="0">
                    <a:pos x="50" y="11"/>
                  </a:cxn>
                  <a:cxn ang="0">
                    <a:pos x="46" y="9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8" y="0"/>
                  </a:cxn>
                </a:cxnLst>
                <a:rect l="0" t="0" r="r" b="b"/>
                <a:pathLst>
                  <a:path w="67" h="129">
                    <a:moveTo>
                      <a:pt x="8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9" y="53"/>
                    </a:lnTo>
                    <a:lnTo>
                      <a:pt x="10" y="6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22" y="98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52" y="62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3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0" y="11"/>
                    </a:lnTo>
                    <a:lnTo>
                      <a:pt x="46" y="9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0" name="Freeform 359">
                <a:extLst>
                  <a:ext uri="{FF2B5EF4-FFF2-40B4-BE49-F238E27FC236}">
                    <a16:creationId xmlns:a16="http://schemas.microsoft.com/office/drawing/2014/main" id="{65ED0DB2-6C3A-E1D0-212E-E55732460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1" name="Freeform 360">
                <a:extLst>
                  <a:ext uri="{FF2B5EF4-FFF2-40B4-BE49-F238E27FC236}">
                    <a16:creationId xmlns:a16="http://schemas.microsoft.com/office/drawing/2014/main" id="{64F8D805-507D-B6C3-7FF0-84B7BBA7C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6" y="4232574"/>
                <a:ext cx="73025" cy="476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3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3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2" name="Freeform 361">
                <a:extLst>
                  <a:ext uri="{FF2B5EF4-FFF2-40B4-BE49-F238E27FC236}">
                    <a16:creationId xmlns:a16="http://schemas.microsoft.com/office/drawing/2014/main" id="{1E00408E-2D81-7770-141C-020F9A5E8F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663" y="3953174"/>
                <a:ext cx="146050" cy="279400"/>
              </a:xfrm>
              <a:custGeom>
                <a:avLst/>
                <a:gdLst/>
                <a:ahLst/>
                <a:cxnLst>
                  <a:cxn ang="0">
                    <a:pos x="92" y="175"/>
                  </a:cxn>
                  <a:cxn ang="0">
                    <a:pos x="92" y="175"/>
                  </a:cxn>
                  <a:cxn ang="0">
                    <a:pos x="89" y="176"/>
                  </a:cxn>
                  <a:cxn ang="0">
                    <a:pos x="89" y="176"/>
                  </a:cxn>
                  <a:cxn ang="0">
                    <a:pos x="92" y="175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21"/>
                  </a:cxn>
                  <a:cxn ang="0">
                    <a:pos x="61" y="27"/>
                  </a:cxn>
                  <a:cxn ang="0">
                    <a:pos x="56" y="34"/>
                  </a:cxn>
                  <a:cxn ang="0">
                    <a:pos x="56" y="3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35" y="99"/>
                  </a:cxn>
                  <a:cxn ang="0">
                    <a:pos x="30" y="121"/>
                  </a:cxn>
                  <a:cxn ang="0">
                    <a:pos x="26" y="134"/>
                  </a:cxn>
                  <a:cxn ang="0">
                    <a:pos x="26" y="134"/>
                  </a:cxn>
                  <a:cxn ang="0">
                    <a:pos x="25" y="143"/>
                  </a:cxn>
                  <a:cxn ang="0">
                    <a:pos x="25" y="143"/>
                  </a:cxn>
                  <a:cxn ang="0">
                    <a:pos x="30" y="159"/>
                  </a:cxn>
                  <a:cxn ang="0">
                    <a:pos x="34" y="171"/>
                  </a:cxn>
                  <a:cxn ang="0">
                    <a:pos x="34" y="171"/>
                  </a:cxn>
                  <a:cxn ang="0">
                    <a:pos x="36" y="174"/>
                  </a:cxn>
                  <a:cxn ang="0">
                    <a:pos x="38" y="176"/>
                  </a:cxn>
                  <a:cxn ang="0">
                    <a:pos x="42" y="176"/>
                  </a:cxn>
                  <a:cxn ang="0">
                    <a:pos x="42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43" y="176"/>
                  </a:cxn>
                  <a:cxn ang="0">
                    <a:pos x="36" y="174"/>
                  </a:cxn>
                  <a:cxn ang="0">
                    <a:pos x="36" y="174"/>
                  </a:cxn>
                  <a:cxn ang="0">
                    <a:pos x="42" y="154"/>
                  </a:cxn>
                  <a:cxn ang="0">
                    <a:pos x="42" y="154"/>
                  </a:cxn>
                  <a:cxn ang="0">
                    <a:pos x="47" y="138"/>
                  </a:cxn>
                  <a:cxn ang="0">
                    <a:pos x="50" y="121"/>
                  </a:cxn>
                  <a:cxn ang="0">
                    <a:pos x="50" y="121"/>
                  </a:cxn>
                  <a:cxn ang="0">
                    <a:pos x="59" y="83"/>
                  </a:cxn>
                  <a:cxn ang="0">
                    <a:pos x="68" y="41"/>
                  </a:cxn>
                  <a:cxn ang="0">
                    <a:pos x="68" y="41"/>
                  </a:cxn>
                  <a:cxn ang="0">
                    <a:pos x="69" y="40"/>
                  </a:cxn>
                  <a:cxn ang="0">
                    <a:pos x="69" y="40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67" y="17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6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92" h="176">
                    <a:moveTo>
                      <a:pt x="92" y="175"/>
                    </a:moveTo>
                    <a:lnTo>
                      <a:pt x="92" y="175"/>
                    </a:lnTo>
                    <a:lnTo>
                      <a:pt x="89" y="176"/>
                    </a:lnTo>
                    <a:lnTo>
                      <a:pt x="89" y="176"/>
                    </a:lnTo>
                    <a:lnTo>
                      <a:pt x="92" y="175"/>
                    </a:lnTo>
                    <a:close/>
                    <a:moveTo>
                      <a:pt x="67" y="17"/>
                    </a:moveTo>
                    <a:lnTo>
                      <a:pt x="67" y="17"/>
                    </a:lnTo>
                    <a:lnTo>
                      <a:pt x="65" y="21"/>
                    </a:lnTo>
                    <a:lnTo>
                      <a:pt x="61" y="27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35" y="99"/>
                    </a:lnTo>
                    <a:lnTo>
                      <a:pt x="30" y="121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30" y="159"/>
                    </a:lnTo>
                    <a:lnTo>
                      <a:pt x="34" y="171"/>
                    </a:lnTo>
                    <a:lnTo>
                      <a:pt x="34" y="171"/>
                    </a:lnTo>
                    <a:lnTo>
                      <a:pt x="36" y="174"/>
                    </a:lnTo>
                    <a:lnTo>
                      <a:pt x="38" y="176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43" y="176"/>
                    </a:lnTo>
                    <a:lnTo>
                      <a:pt x="36" y="174"/>
                    </a:lnTo>
                    <a:lnTo>
                      <a:pt x="36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7" y="138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9" y="83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7" y="27"/>
                    </a:lnTo>
                    <a:lnTo>
                      <a:pt x="67" y="27"/>
                    </a:lnTo>
                    <a:lnTo>
                      <a:pt x="67" y="17"/>
                    </a:lnTo>
                    <a:close/>
                    <a:moveTo>
                      <a:pt x="36" y="4"/>
                    </a:move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6" y="4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3" name="Freeform 362">
                <a:extLst>
                  <a:ext uri="{FF2B5EF4-FFF2-40B4-BE49-F238E27FC236}">
                    <a16:creationId xmlns:a16="http://schemas.microsoft.com/office/drawing/2014/main" id="{255F8733-6186-3194-F535-6710B1A2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951" y="4230986"/>
                <a:ext cx="4763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4" name="Freeform 363">
                <a:extLst>
                  <a:ext uri="{FF2B5EF4-FFF2-40B4-BE49-F238E27FC236}">
                    <a16:creationId xmlns:a16="http://schemas.microsoft.com/office/drawing/2014/main" id="{B17610DF-7859-7DEC-A785-5DE61BE98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1" y="3980161"/>
                <a:ext cx="69850" cy="2524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1" y="17"/>
                  </a:cxn>
                  <a:cxn ang="0">
                    <a:pos x="31" y="17"/>
                  </a:cxn>
                  <a:cxn ang="0">
                    <a:pos x="27" y="27"/>
                  </a:cxn>
                  <a:cxn ang="0">
                    <a:pos x="27" y="27"/>
                  </a:cxn>
                  <a:cxn ang="0">
                    <a:pos x="21" y="48"/>
                  </a:cxn>
                  <a:cxn ang="0">
                    <a:pos x="21" y="48"/>
                  </a:cxn>
                  <a:cxn ang="0">
                    <a:pos x="10" y="82"/>
                  </a:cxn>
                  <a:cxn ang="0">
                    <a:pos x="5" y="104"/>
                  </a:cxn>
                  <a:cxn ang="0">
                    <a:pos x="1" y="117"/>
                  </a:cxn>
                  <a:cxn ang="0">
                    <a:pos x="1" y="117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5" y="142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1" y="157"/>
                  </a:cxn>
                  <a:cxn ang="0">
                    <a:pos x="13" y="159"/>
                  </a:cxn>
                  <a:cxn ang="0">
                    <a:pos x="17" y="159"/>
                  </a:cxn>
                  <a:cxn ang="0">
                    <a:pos x="17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8" y="159"/>
                  </a:cxn>
                  <a:cxn ang="0">
                    <a:pos x="11" y="157"/>
                  </a:cxn>
                  <a:cxn ang="0">
                    <a:pos x="11" y="157"/>
                  </a:cxn>
                  <a:cxn ang="0">
                    <a:pos x="17" y="137"/>
                  </a:cxn>
                  <a:cxn ang="0">
                    <a:pos x="17" y="137"/>
                  </a:cxn>
                  <a:cxn ang="0">
                    <a:pos x="22" y="121"/>
                  </a:cxn>
                  <a:cxn ang="0">
                    <a:pos x="25" y="104"/>
                  </a:cxn>
                  <a:cxn ang="0">
                    <a:pos x="25" y="104"/>
                  </a:cxn>
                  <a:cxn ang="0">
                    <a:pos x="34" y="66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2" y="0"/>
                  </a:cxn>
                </a:cxnLst>
                <a:rect l="0" t="0" r="r" b="b"/>
                <a:pathLst>
                  <a:path w="44" h="159">
                    <a:moveTo>
                      <a:pt x="42" y="0"/>
                    </a:moveTo>
                    <a:lnTo>
                      <a:pt x="42" y="0"/>
                    </a:lnTo>
                    <a:lnTo>
                      <a:pt x="40" y="4"/>
                    </a:lnTo>
                    <a:lnTo>
                      <a:pt x="36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0" y="82"/>
                    </a:lnTo>
                    <a:lnTo>
                      <a:pt x="5" y="104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11" y="157"/>
                    </a:lnTo>
                    <a:lnTo>
                      <a:pt x="11" y="157"/>
                    </a:lnTo>
                    <a:lnTo>
                      <a:pt x="17" y="137"/>
                    </a:lnTo>
                    <a:lnTo>
                      <a:pt x="17" y="137"/>
                    </a:lnTo>
                    <a:lnTo>
                      <a:pt x="22" y="121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34" y="66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5" name="Freeform 364">
                <a:extLst>
                  <a:ext uri="{FF2B5EF4-FFF2-40B4-BE49-F238E27FC236}">
                    <a16:creationId xmlns:a16="http://schemas.microsoft.com/office/drawing/2014/main" id="{160623AF-6DE6-CA41-F4C5-116224CF9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3959524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6" name="Freeform 365">
                <a:extLst>
                  <a:ext uri="{FF2B5EF4-FFF2-40B4-BE49-F238E27FC236}">
                    <a16:creationId xmlns:a16="http://schemas.microsoft.com/office/drawing/2014/main" id="{2AAE1E48-05A0-3632-B9F1-71654F72D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663" y="3953174"/>
                <a:ext cx="12700" cy="47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7" name="Freeform 366">
                <a:extLst>
                  <a:ext uri="{FF2B5EF4-FFF2-40B4-BE49-F238E27FC236}">
                    <a16:creationId xmlns:a16="http://schemas.microsoft.com/office/drawing/2014/main" id="{9D03BDAF-8EBD-D568-959D-80947F4A1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8" name="Freeform 367">
                <a:extLst>
                  <a:ext uri="{FF2B5EF4-FFF2-40B4-BE49-F238E27FC236}">
                    <a16:creationId xmlns:a16="http://schemas.microsoft.com/office/drawing/2014/main" id="{519C39AB-F247-5C4E-B977-147A4832E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016674"/>
                <a:ext cx="88900" cy="22066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23" y="43"/>
                  </a:cxn>
                  <a:cxn ang="0">
                    <a:pos x="14" y="81"/>
                  </a:cxn>
                  <a:cxn ang="0">
                    <a:pos x="14" y="81"/>
                  </a:cxn>
                  <a:cxn ang="0">
                    <a:pos x="11" y="98"/>
                  </a:cxn>
                  <a:cxn ang="0">
                    <a:pos x="6" y="114"/>
                  </a:cxn>
                  <a:cxn ang="0">
                    <a:pos x="6" y="114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8" y="136"/>
                  </a:cxn>
                  <a:cxn ang="0">
                    <a:pos x="8" y="136"/>
                  </a:cxn>
                  <a:cxn ang="0">
                    <a:pos x="12" y="138"/>
                  </a:cxn>
                  <a:cxn ang="0">
                    <a:pos x="12" y="138"/>
                  </a:cxn>
                  <a:cxn ang="0">
                    <a:pos x="20" y="139"/>
                  </a:cxn>
                  <a:cxn ang="0">
                    <a:pos x="20" y="139"/>
                  </a:cxn>
                  <a:cxn ang="0">
                    <a:pos x="27" y="138"/>
                  </a:cxn>
                  <a:cxn ang="0">
                    <a:pos x="27" y="138"/>
                  </a:cxn>
                  <a:cxn ang="0">
                    <a:pos x="40" y="138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3" y="136"/>
                  </a:cxn>
                  <a:cxn ang="0">
                    <a:pos x="56" y="135"/>
                  </a:cxn>
                  <a:cxn ang="0">
                    <a:pos x="56" y="135"/>
                  </a:cxn>
                  <a:cxn ang="0">
                    <a:pos x="56" y="134"/>
                  </a:cxn>
                  <a:cxn ang="0">
                    <a:pos x="56" y="132"/>
                  </a:cxn>
                  <a:cxn ang="0">
                    <a:pos x="56" y="128"/>
                  </a:cxn>
                  <a:cxn ang="0">
                    <a:pos x="56" y="128"/>
                  </a:cxn>
                  <a:cxn ang="0">
                    <a:pos x="48" y="97"/>
                  </a:cxn>
                  <a:cxn ang="0">
                    <a:pos x="48" y="97"/>
                  </a:cxn>
                  <a:cxn ang="0">
                    <a:pos x="46" y="86"/>
                  </a:cxn>
                  <a:cxn ang="0">
                    <a:pos x="45" y="77"/>
                  </a:cxn>
                  <a:cxn ang="0">
                    <a:pos x="45" y="77"/>
                  </a:cxn>
                  <a:cxn ang="0">
                    <a:pos x="40" y="48"/>
                  </a:cxn>
                  <a:cxn ang="0">
                    <a:pos x="36" y="19"/>
                  </a:cxn>
                  <a:cxn ang="0">
                    <a:pos x="36" y="19"/>
                  </a:cxn>
                  <a:cxn ang="0">
                    <a:pos x="33" y="0"/>
                  </a:cxn>
                </a:cxnLst>
                <a:rect l="0" t="0" r="r" b="b"/>
                <a:pathLst>
                  <a:path w="56" h="139">
                    <a:moveTo>
                      <a:pt x="33" y="0"/>
                    </a:moveTo>
                    <a:lnTo>
                      <a:pt x="33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23" y="4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1" y="98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40" y="138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3" y="136"/>
                    </a:lnTo>
                    <a:lnTo>
                      <a:pt x="56" y="135"/>
                    </a:lnTo>
                    <a:lnTo>
                      <a:pt x="56" y="135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6" y="86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0" y="4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9" name="Freeform 368">
                <a:extLst>
                  <a:ext uri="{FF2B5EF4-FFF2-40B4-BE49-F238E27FC236}">
                    <a16:creationId xmlns:a16="http://schemas.microsoft.com/office/drawing/2014/main" id="{E08B965A-FE18-0516-A13E-0B020FBA3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3953174"/>
                <a:ext cx="131763" cy="29686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68" y="8"/>
                  </a:cxn>
                  <a:cxn ang="0">
                    <a:pos x="73" y="10"/>
                  </a:cxn>
                  <a:cxn ang="0">
                    <a:pos x="77" y="12"/>
                  </a:cxn>
                  <a:cxn ang="0">
                    <a:pos x="83" y="17"/>
                  </a:cxn>
                  <a:cxn ang="0">
                    <a:pos x="83" y="17"/>
                  </a:cxn>
                  <a:cxn ang="0">
                    <a:pos x="81" y="15"/>
                  </a:cxn>
                  <a:cxn ang="0">
                    <a:pos x="70" y="8"/>
                  </a:cxn>
                  <a:cxn ang="0">
                    <a:pos x="56" y="6"/>
                  </a:cxn>
                  <a:cxn ang="0">
                    <a:pos x="16" y="3"/>
                  </a:cxn>
                  <a:cxn ang="0">
                    <a:pos x="12" y="8"/>
                  </a:cxn>
                  <a:cxn ang="0">
                    <a:pos x="7" y="37"/>
                  </a:cxn>
                  <a:cxn ang="0">
                    <a:pos x="1" y="71"/>
                  </a:cxn>
                  <a:cxn ang="0">
                    <a:pos x="0" y="76"/>
                  </a:cxn>
                  <a:cxn ang="0">
                    <a:pos x="13" y="126"/>
                  </a:cxn>
                  <a:cxn ang="0">
                    <a:pos x="20" y="155"/>
                  </a:cxn>
                  <a:cxn ang="0">
                    <a:pos x="25" y="178"/>
                  </a:cxn>
                  <a:cxn ang="0">
                    <a:pos x="24" y="185"/>
                  </a:cxn>
                  <a:cxn ang="0">
                    <a:pos x="22" y="187"/>
                  </a:cxn>
                  <a:cxn ang="0">
                    <a:pos x="22" y="187"/>
                  </a:cxn>
                  <a:cxn ang="0">
                    <a:pos x="31" y="178"/>
                  </a:cxn>
                  <a:cxn ang="0">
                    <a:pos x="33" y="174"/>
                  </a:cxn>
                  <a:cxn ang="0">
                    <a:pos x="41" y="143"/>
                  </a:cxn>
                  <a:cxn ang="0">
                    <a:pos x="39" y="137"/>
                  </a:cxn>
                  <a:cxn ang="0">
                    <a:pos x="28" y="86"/>
                  </a:cxn>
                  <a:cxn ang="0">
                    <a:pos x="24" y="69"/>
                  </a:cxn>
                  <a:cxn ang="0">
                    <a:pos x="16" y="13"/>
                  </a:cxn>
                  <a:cxn ang="0">
                    <a:pos x="14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43" y="3"/>
                  </a:cxn>
                  <a:cxn ang="0">
                    <a:pos x="52" y="4"/>
                  </a:cxn>
                  <a:cxn ang="0">
                    <a:pos x="37" y="2"/>
                  </a:cxn>
                </a:cxnLst>
                <a:rect l="0" t="0" r="r" b="b"/>
                <a:pathLst>
                  <a:path w="83" h="187">
                    <a:moveTo>
                      <a:pt x="56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3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80" y="15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0" y="8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  <a:moveTo>
                      <a:pt x="16" y="3"/>
                    </a:moveTo>
                    <a:lnTo>
                      <a:pt x="16" y="3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7" y="37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13" y="126"/>
                    </a:lnTo>
                    <a:lnTo>
                      <a:pt x="13" y="126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5" y="183"/>
                    </a:lnTo>
                    <a:lnTo>
                      <a:pt x="24" y="185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2" y="187"/>
                    </a:lnTo>
                    <a:lnTo>
                      <a:pt x="28" y="181"/>
                    </a:lnTo>
                    <a:lnTo>
                      <a:pt x="31" y="178"/>
                    </a:lnTo>
                    <a:lnTo>
                      <a:pt x="33" y="174"/>
                    </a:lnTo>
                    <a:lnTo>
                      <a:pt x="33" y="174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1" y="105"/>
                    </a:lnTo>
                    <a:lnTo>
                      <a:pt x="28" y="8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3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37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0" name="Freeform 369">
                <a:extLst>
                  <a:ext uri="{FF2B5EF4-FFF2-40B4-BE49-F238E27FC236}">
                    <a16:creationId xmlns:a16="http://schemas.microsoft.com/office/drawing/2014/main" id="{5725A5D0-108A-28F6-A75D-46947BFA9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163" y="3962699"/>
                <a:ext cx="428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9"/>
                  </a:cxn>
                  <a:cxn ang="0">
                    <a:pos x="20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1" name="Freeform 370">
                <a:extLst>
                  <a:ext uri="{FF2B5EF4-FFF2-40B4-BE49-F238E27FC236}">
                    <a16:creationId xmlns:a16="http://schemas.microsoft.com/office/drawing/2014/main" id="{26ED25BC-F0B6-FABC-B9D8-3F894900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3957936"/>
                <a:ext cx="65088" cy="2921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7" y="34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13" y="123"/>
                  </a:cxn>
                  <a:cxn ang="0">
                    <a:pos x="13" y="123"/>
                  </a:cxn>
                  <a:cxn ang="0">
                    <a:pos x="20" y="152"/>
                  </a:cxn>
                  <a:cxn ang="0">
                    <a:pos x="20" y="152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25" y="180"/>
                  </a:cxn>
                  <a:cxn ang="0">
                    <a:pos x="24" y="182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2" y="184"/>
                  </a:cxn>
                  <a:cxn ang="0">
                    <a:pos x="28" y="178"/>
                  </a:cxn>
                  <a:cxn ang="0">
                    <a:pos x="31" y="175"/>
                  </a:cxn>
                  <a:cxn ang="0">
                    <a:pos x="33" y="171"/>
                  </a:cxn>
                  <a:cxn ang="0">
                    <a:pos x="33" y="171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39" y="134"/>
                  </a:cxn>
                  <a:cxn ang="0">
                    <a:pos x="39" y="134"/>
                  </a:cxn>
                  <a:cxn ang="0">
                    <a:pos x="31" y="102"/>
                  </a:cxn>
                  <a:cxn ang="0">
                    <a:pos x="28" y="83"/>
                  </a:cxn>
                  <a:cxn ang="0">
                    <a:pos x="24" y="66"/>
                  </a:cxn>
                  <a:cxn ang="0">
                    <a:pos x="24" y="6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6" y="0"/>
                  </a:cxn>
                </a:cxnLst>
                <a:rect l="0" t="0" r="r" b="b"/>
                <a:pathLst>
                  <a:path w="41" h="184">
                    <a:moveTo>
                      <a:pt x="16" y="0"/>
                    </a:moveTo>
                    <a:lnTo>
                      <a:pt x="16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7" y="34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25" y="180"/>
                    </a:lnTo>
                    <a:lnTo>
                      <a:pt x="24" y="182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28" y="178"/>
                    </a:lnTo>
                    <a:lnTo>
                      <a:pt x="31" y="175"/>
                    </a:lnTo>
                    <a:lnTo>
                      <a:pt x="33" y="171"/>
                    </a:lnTo>
                    <a:lnTo>
                      <a:pt x="33" y="171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39" y="134"/>
                    </a:lnTo>
                    <a:lnTo>
                      <a:pt x="39" y="134"/>
                    </a:lnTo>
                    <a:lnTo>
                      <a:pt x="31" y="102"/>
                    </a:lnTo>
                    <a:lnTo>
                      <a:pt x="28" y="83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2" name="Freeform 371">
                <a:extLst>
                  <a:ext uri="{FF2B5EF4-FFF2-40B4-BE49-F238E27FC236}">
                    <a16:creationId xmlns:a16="http://schemas.microsoft.com/office/drawing/2014/main" id="{E37BE4EC-E28B-06A8-0E0A-A96922E3F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3953174"/>
                <a:ext cx="44450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13" y="2"/>
                  </a:cxn>
                  <a:cxn ang="0">
                    <a:pos x="4" y="0"/>
                  </a:cxn>
                </a:cxnLst>
                <a:rect l="0" t="0" r="r" b="b"/>
                <a:pathLst>
                  <a:path w="28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13" y="2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3" name="Freeform 372">
                <a:extLst>
                  <a:ext uri="{FF2B5EF4-FFF2-40B4-BE49-F238E27FC236}">
                    <a16:creationId xmlns:a16="http://schemas.microsoft.com/office/drawing/2014/main" id="{66F0A73B-BB38-C740-DAB0-EEE0F8E0C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4" name="Freeform 373">
                <a:extLst>
                  <a:ext uri="{FF2B5EF4-FFF2-40B4-BE49-F238E27FC236}">
                    <a16:creationId xmlns:a16="http://schemas.microsoft.com/office/drawing/2014/main" id="{29AFBD30-FEB2-0004-C843-786E783B0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488" y="3953174"/>
                <a:ext cx="109538" cy="2270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4" y="86"/>
                  </a:cxn>
                  <a:cxn ang="0">
                    <a:pos x="17" y="105"/>
                  </a:cxn>
                  <a:cxn ang="0">
                    <a:pos x="25" y="137"/>
                  </a:cxn>
                  <a:cxn ang="0">
                    <a:pos x="25" y="137"/>
                  </a:cxn>
                  <a:cxn ang="0">
                    <a:pos x="27" y="143"/>
                  </a:cxn>
                  <a:cxn ang="0">
                    <a:pos x="27" y="143"/>
                  </a:cxn>
                  <a:cxn ang="0">
                    <a:pos x="28" y="134"/>
                  </a:cxn>
                  <a:cxn ang="0">
                    <a:pos x="28" y="134"/>
                  </a:cxn>
                  <a:cxn ang="0">
                    <a:pos x="32" y="121"/>
                  </a:cxn>
                  <a:cxn ang="0">
                    <a:pos x="37" y="99"/>
                  </a:cxn>
                  <a:cxn ang="0">
                    <a:pos x="48" y="65"/>
                  </a:cxn>
                  <a:cxn ang="0">
                    <a:pos x="48" y="6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8" y="34"/>
                  </a:cxn>
                  <a:cxn ang="0">
                    <a:pos x="58" y="34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9" y="17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63" y="12"/>
                  </a:cxn>
                  <a:cxn ang="0">
                    <a:pos x="59" y="10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</a:cxnLst>
                <a:rect l="0" t="0" r="r" b="b"/>
                <a:pathLst>
                  <a:path w="69" h="143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4" y="86"/>
                    </a:lnTo>
                    <a:lnTo>
                      <a:pt x="17" y="105"/>
                    </a:lnTo>
                    <a:lnTo>
                      <a:pt x="25" y="137"/>
                    </a:lnTo>
                    <a:lnTo>
                      <a:pt x="25" y="137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8" y="134"/>
                    </a:lnTo>
                    <a:lnTo>
                      <a:pt x="28" y="134"/>
                    </a:lnTo>
                    <a:lnTo>
                      <a:pt x="32" y="121"/>
                    </a:lnTo>
                    <a:lnTo>
                      <a:pt x="37" y="99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59" y="10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5" name="Freeform 374">
                <a:extLst>
                  <a:ext uri="{FF2B5EF4-FFF2-40B4-BE49-F238E27FC236}">
                    <a16:creationId xmlns:a16="http://schemas.microsoft.com/office/drawing/2014/main" id="{CC5C99F7-182E-D76F-8E6D-F3301DAE6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1688" y="4251624"/>
                <a:ext cx="57150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" y="1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6" name="Freeform 375">
                <a:extLst>
                  <a:ext uri="{FF2B5EF4-FFF2-40B4-BE49-F238E27FC236}">
                    <a16:creationId xmlns:a16="http://schemas.microsoft.com/office/drawing/2014/main" id="{F3DEF77D-CFC3-1B46-7F54-5FE28DC47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688" y="4253211"/>
                <a:ext cx="14288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7" name="Freeform 376">
                <a:extLst>
                  <a:ext uri="{FF2B5EF4-FFF2-40B4-BE49-F238E27FC236}">
                    <a16:creationId xmlns:a16="http://schemas.microsoft.com/office/drawing/2014/main" id="{5CC54842-98CA-79F4-51C7-FFAE289C5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963" y="4251624"/>
                <a:ext cx="15875" cy="47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8" name="Freeform 377">
                <a:extLst>
                  <a:ext uri="{FF2B5EF4-FFF2-40B4-BE49-F238E27FC236}">
                    <a16:creationId xmlns:a16="http://schemas.microsoft.com/office/drawing/2014/main" id="{FBAA3991-CE4A-AA80-2210-8713DBB80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4538" y="3959524"/>
                <a:ext cx="120650" cy="296863"/>
              </a:xfrm>
              <a:custGeom>
                <a:avLst/>
                <a:gdLst/>
                <a:ahLst/>
                <a:cxnLst>
                  <a:cxn ang="0">
                    <a:pos x="62" y="187"/>
                  </a:cxn>
                  <a:cxn ang="0">
                    <a:pos x="45" y="187"/>
                  </a:cxn>
                  <a:cxn ang="0">
                    <a:pos x="51" y="187"/>
                  </a:cxn>
                  <a:cxn ang="0">
                    <a:pos x="76" y="183"/>
                  </a:cxn>
                  <a:cxn ang="0">
                    <a:pos x="72" y="184"/>
                  </a:cxn>
                  <a:cxn ang="0">
                    <a:pos x="76" y="183"/>
                  </a:cxn>
                  <a:cxn ang="0">
                    <a:pos x="1" y="88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1" y="97"/>
                  </a:cxn>
                  <a:cxn ang="0">
                    <a:pos x="3" y="93"/>
                  </a:cxn>
                  <a:cxn ang="0">
                    <a:pos x="3" y="90"/>
                  </a:cxn>
                  <a:cxn ang="0">
                    <a:pos x="37" y="0"/>
                  </a:cxn>
                  <a:cxn ang="0">
                    <a:pos x="38" y="2"/>
                  </a:cxn>
                  <a:cxn ang="0">
                    <a:pos x="33" y="15"/>
                  </a:cxn>
                  <a:cxn ang="0">
                    <a:pos x="26" y="28"/>
                  </a:cxn>
                  <a:cxn ang="0">
                    <a:pos x="20" y="41"/>
                  </a:cxn>
                  <a:cxn ang="0">
                    <a:pos x="11" y="71"/>
                  </a:cxn>
                  <a:cxn ang="0">
                    <a:pos x="5" y="92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5" y="117"/>
                  </a:cxn>
                  <a:cxn ang="0">
                    <a:pos x="7" y="133"/>
                  </a:cxn>
                  <a:cxn ang="0">
                    <a:pos x="8" y="139"/>
                  </a:cxn>
                  <a:cxn ang="0">
                    <a:pos x="20" y="175"/>
                  </a:cxn>
                  <a:cxn ang="0">
                    <a:pos x="28" y="185"/>
                  </a:cxn>
                  <a:cxn ang="0">
                    <a:pos x="33" y="185"/>
                  </a:cxn>
                  <a:cxn ang="0">
                    <a:pos x="36" y="185"/>
                  </a:cxn>
                  <a:cxn ang="0">
                    <a:pos x="29" y="184"/>
                  </a:cxn>
                  <a:cxn ang="0">
                    <a:pos x="24" y="181"/>
                  </a:cxn>
                  <a:cxn ang="0">
                    <a:pos x="24" y="176"/>
                  </a:cxn>
                  <a:cxn ang="0">
                    <a:pos x="28" y="168"/>
                  </a:cxn>
                  <a:cxn ang="0">
                    <a:pos x="34" y="149"/>
                  </a:cxn>
                  <a:cxn ang="0">
                    <a:pos x="40" y="129"/>
                  </a:cxn>
                  <a:cxn ang="0">
                    <a:pos x="54" y="72"/>
                  </a:cxn>
                  <a:cxn ang="0">
                    <a:pos x="53" y="71"/>
                  </a:cxn>
                  <a:cxn ang="0">
                    <a:pos x="49" y="51"/>
                  </a:cxn>
                  <a:cxn ang="0">
                    <a:pos x="47" y="42"/>
                  </a:cxn>
                  <a:cxn ang="0">
                    <a:pos x="46" y="33"/>
                  </a:cxn>
                  <a:cxn ang="0">
                    <a:pos x="46" y="24"/>
                  </a:cxn>
                  <a:cxn ang="0">
                    <a:pos x="43" y="11"/>
                  </a:cxn>
                  <a:cxn ang="0">
                    <a:pos x="41" y="6"/>
                  </a:cxn>
                </a:cxnLst>
                <a:rect l="0" t="0" r="r" b="b"/>
                <a:pathLst>
                  <a:path w="76" h="187">
                    <a:moveTo>
                      <a:pt x="62" y="187"/>
                    </a:moveTo>
                    <a:lnTo>
                      <a:pt x="62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1" y="187"/>
                    </a:lnTo>
                    <a:lnTo>
                      <a:pt x="51" y="187"/>
                    </a:lnTo>
                    <a:lnTo>
                      <a:pt x="62" y="187"/>
                    </a:lnTo>
                    <a:close/>
                    <a:moveTo>
                      <a:pt x="76" y="183"/>
                    </a:moveTo>
                    <a:lnTo>
                      <a:pt x="76" y="183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76" y="183"/>
                    </a:lnTo>
                    <a:close/>
                    <a:moveTo>
                      <a:pt x="1" y="88"/>
                    </a:moveTo>
                    <a:lnTo>
                      <a:pt x="1" y="88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3" y="93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1" y="88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38" y="2"/>
                    </a:lnTo>
                    <a:lnTo>
                      <a:pt x="37" y="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6" y="28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54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5" y="92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5" y="126"/>
                    </a:lnTo>
                    <a:lnTo>
                      <a:pt x="7" y="133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20" y="175"/>
                    </a:lnTo>
                    <a:lnTo>
                      <a:pt x="20" y="175"/>
                    </a:lnTo>
                    <a:lnTo>
                      <a:pt x="22" y="181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33" y="185"/>
                    </a:lnTo>
                    <a:lnTo>
                      <a:pt x="33" y="185"/>
                    </a:lnTo>
                    <a:lnTo>
                      <a:pt x="36" y="185"/>
                    </a:lnTo>
                    <a:lnTo>
                      <a:pt x="36" y="185"/>
                    </a:lnTo>
                    <a:lnTo>
                      <a:pt x="29" y="184"/>
                    </a:lnTo>
                    <a:lnTo>
                      <a:pt x="24" y="181"/>
                    </a:lnTo>
                    <a:lnTo>
                      <a:pt x="24" y="181"/>
                    </a:lnTo>
                    <a:lnTo>
                      <a:pt x="22" y="179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34" y="149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62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2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17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6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9" name="Freeform 378">
                <a:extLst>
                  <a:ext uri="{FF2B5EF4-FFF2-40B4-BE49-F238E27FC236}">
                    <a16:creationId xmlns:a16="http://schemas.microsoft.com/office/drawing/2014/main" id="{48B21BC3-5F30-7524-D2F9-17634EA72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6" y="4256386"/>
                <a:ext cx="26988" cy="15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0" name="Freeform 379">
                <a:extLst>
                  <a:ext uri="{FF2B5EF4-FFF2-40B4-BE49-F238E27FC236}">
                    <a16:creationId xmlns:a16="http://schemas.microsoft.com/office/drawing/2014/main" id="{1CA4D881-C057-461C-2B28-376118A40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838" y="4250036"/>
                <a:ext cx="6350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1" name="Freeform 380">
                <a:extLst>
                  <a:ext uri="{FF2B5EF4-FFF2-40B4-BE49-F238E27FC236}">
                    <a16:creationId xmlns:a16="http://schemas.microsoft.com/office/drawing/2014/main" id="{81057B93-DC7A-BDB1-0755-59E501B7E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4099224"/>
                <a:ext cx="476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2" name="Freeform 381">
                <a:extLst>
                  <a:ext uri="{FF2B5EF4-FFF2-40B4-BE49-F238E27FC236}">
                    <a16:creationId xmlns:a16="http://schemas.microsoft.com/office/drawing/2014/main" id="{410B0944-1197-3B4C-9033-2FF519C81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3959524"/>
                <a:ext cx="84138" cy="2936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7" y="2"/>
                  </a:cxn>
                  <a:cxn ang="0">
                    <a:pos x="36" y="6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25" y="28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54"/>
                  </a:cxn>
                  <a:cxn ang="0">
                    <a:pos x="10" y="71"/>
                  </a:cxn>
                  <a:cxn ang="0">
                    <a:pos x="10" y="71"/>
                  </a:cxn>
                  <a:cxn ang="0">
                    <a:pos x="4" y="92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4" y="117"/>
                  </a:cxn>
                  <a:cxn ang="0">
                    <a:pos x="4" y="126"/>
                  </a:cxn>
                  <a:cxn ang="0">
                    <a:pos x="6" y="133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19" y="175"/>
                  </a:cxn>
                  <a:cxn ang="0">
                    <a:pos x="19" y="175"/>
                  </a:cxn>
                  <a:cxn ang="0">
                    <a:pos x="21" y="181"/>
                  </a:cxn>
                  <a:cxn ang="0">
                    <a:pos x="27" y="185"/>
                  </a:cxn>
                  <a:cxn ang="0">
                    <a:pos x="27" y="185"/>
                  </a:cxn>
                  <a:cxn ang="0">
                    <a:pos x="32" y="185"/>
                  </a:cxn>
                  <a:cxn ang="0">
                    <a:pos x="32" y="18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28" y="184"/>
                  </a:cxn>
                  <a:cxn ang="0">
                    <a:pos x="23" y="181"/>
                  </a:cxn>
                  <a:cxn ang="0">
                    <a:pos x="23" y="181"/>
                  </a:cxn>
                  <a:cxn ang="0">
                    <a:pos x="21" y="179"/>
                  </a:cxn>
                  <a:cxn ang="0">
                    <a:pos x="23" y="176"/>
                  </a:cxn>
                  <a:cxn ang="0">
                    <a:pos x="24" y="174"/>
                  </a:cxn>
                  <a:cxn ang="0">
                    <a:pos x="27" y="168"/>
                  </a:cxn>
                  <a:cxn ang="0">
                    <a:pos x="27" y="168"/>
                  </a:cxn>
                  <a:cxn ang="0">
                    <a:pos x="33" y="149"/>
                  </a:cxn>
                  <a:cxn ang="0">
                    <a:pos x="39" y="129"/>
                  </a:cxn>
                  <a:cxn ang="0">
                    <a:pos x="39" y="129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2" y="71"/>
                  </a:cxn>
                  <a:cxn ang="0">
                    <a:pos x="52" y="71"/>
                  </a:cxn>
                  <a:cxn ang="0">
                    <a:pos x="50" y="62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6" y="42"/>
                  </a:cxn>
                  <a:cxn ang="0">
                    <a:pos x="45" y="33"/>
                  </a:cxn>
                  <a:cxn ang="0">
                    <a:pos x="45" y="33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4" y="17"/>
                  </a:cxn>
                  <a:cxn ang="0">
                    <a:pos x="42" y="11"/>
                  </a:cxn>
                  <a:cxn ang="0">
                    <a:pos x="42" y="11"/>
                  </a:cxn>
                  <a:cxn ang="0">
                    <a:pos x="40" y="6"/>
                  </a:cxn>
                  <a:cxn ang="0">
                    <a:pos x="36" y="0"/>
                  </a:cxn>
                </a:cxnLst>
                <a:rect l="0" t="0" r="r" b="b"/>
                <a:pathLst>
                  <a:path w="53" h="185">
                    <a:moveTo>
                      <a:pt x="36" y="0"/>
                    </a:moveTo>
                    <a:lnTo>
                      <a:pt x="36" y="0"/>
                    </a:lnTo>
                    <a:lnTo>
                      <a:pt x="37" y="2"/>
                    </a:lnTo>
                    <a:lnTo>
                      <a:pt x="36" y="6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25" y="28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5" y="54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4" y="9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26"/>
                    </a:lnTo>
                    <a:lnTo>
                      <a:pt x="6" y="133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19" y="175"/>
                    </a:lnTo>
                    <a:lnTo>
                      <a:pt x="19" y="175"/>
                    </a:lnTo>
                    <a:lnTo>
                      <a:pt x="21" y="181"/>
                    </a:lnTo>
                    <a:lnTo>
                      <a:pt x="27" y="185"/>
                    </a:lnTo>
                    <a:lnTo>
                      <a:pt x="27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28" y="184"/>
                    </a:lnTo>
                    <a:lnTo>
                      <a:pt x="23" y="181"/>
                    </a:lnTo>
                    <a:lnTo>
                      <a:pt x="23" y="181"/>
                    </a:lnTo>
                    <a:lnTo>
                      <a:pt x="21" y="179"/>
                    </a:lnTo>
                    <a:lnTo>
                      <a:pt x="23" y="176"/>
                    </a:lnTo>
                    <a:lnTo>
                      <a:pt x="24" y="17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3" y="149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2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42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17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0" y="6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3" name="Freeform 382">
                <a:extLst>
                  <a:ext uri="{FF2B5EF4-FFF2-40B4-BE49-F238E27FC236}">
                    <a16:creationId xmlns:a16="http://schemas.microsoft.com/office/drawing/2014/main" id="{09F9CA29-125B-7DEA-2B1D-3F2938866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4" name="Freeform 383">
                <a:extLst>
                  <a:ext uri="{FF2B5EF4-FFF2-40B4-BE49-F238E27FC236}">
                    <a16:creationId xmlns:a16="http://schemas.microsoft.com/office/drawing/2014/main" id="{6DB976E2-A970-E456-09B9-C2CA3DCBA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4073824"/>
                <a:ext cx="90488" cy="18256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2" y="77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3" y="102"/>
                  </a:cxn>
                  <a:cxn ang="0">
                    <a:pos x="2" y="104"/>
                  </a:cxn>
                  <a:cxn ang="0">
                    <a:pos x="0" y="107"/>
                  </a:cxn>
                  <a:cxn ang="0">
                    <a:pos x="2" y="109"/>
                  </a:cxn>
                  <a:cxn ang="0">
                    <a:pos x="2" y="109"/>
                  </a:cxn>
                  <a:cxn ang="0">
                    <a:pos x="7" y="112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6" y="113"/>
                  </a:cxn>
                  <a:cxn ang="0">
                    <a:pos x="16" y="113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23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50" y="112"/>
                  </a:cxn>
                  <a:cxn ang="0">
                    <a:pos x="50" y="112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4" y="111"/>
                  </a:cxn>
                  <a:cxn ang="0">
                    <a:pos x="56" y="109"/>
                  </a:cxn>
                  <a:cxn ang="0">
                    <a:pos x="57" y="107"/>
                  </a:cxn>
                  <a:cxn ang="0">
                    <a:pos x="57" y="102"/>
                  </a:cxn>
                  <a:cxn ang="0">
                    <a:pos x="57" y="102"/>
                  </a:cxn>
                  <a:cxn ang="0">
                    <a:pos x="52" y="79"/>
                  </a:cxn>
                  <a:cxn ang="0">
                    <a:pos x="52" y="79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32" y="0"/>
                  </a:cxn>
                </a:cxnLst>
                <a:rect l="0" t="0" r="r" b="b"/>
                <a:pathLst>
                  <a:path w="57" h="115">
                    <a:moveTo>
                      <a:pt x="32" y="0"/>
                    </a:moveTo>
                    <a:lnTo>
                      <a:pt x="32" y="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2" y="77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3" y="102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7" y="112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3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23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50" y="112"/>
                    </a:lnTo>
                    <a:lnTo>
                      <a:pt x="50" y="112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4" y="111"/>
                    </a:lnTo>
                    <a:lnTo>
                      <a:pt x="56" y="109"/>
                    </a:lnTo>
                    <a:lnTo>
                      <a:pt x="57" y="107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3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5" name="Freeform 384">
                <a:extLst>
                  <a:ext uri="{FF2B5EF4-FFF2-40B4-BE49-F238E27FC236}">
                    <a16:creationId xmlns:a16="http://schemas.microsoft.com/office/drawing/2014/main" id="{DFC0A530-B8A2-8B32-9757-542A088FA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43" y="115"/>
                  </a:cxn>
                  <a:cxn ang="0">
                    <a:pos x="42" y="123"/>
                  </a:cxn>
                  <a:cxn ang="0">
                    <a:pos x="41" y="137"/>
                  </a:cxn>
                  <a:cxn ang="0">
                    <a:pos x="37" y="159"/>
                  </a:cxn>
                  <a:cxn ang="0">
                    <a:pos x="35" y="167"/>
                  </a:cxn>
                  <a:cxn ang="0">
                    <a:pos x="33" y="175"/>
                  </a:cxn>
                  <a:cxn ang="0">
                    <a:pos x="30" y="186"/>
                  </a:cxn>
                  <a:cxn ang="0">
                    <a:pos x="29" y="192"/>
                  </a:cxn>
                  <a:cxn ang="0">
                    <a:pos x="26" y="197"/>
                  </a:cxn>
                  <a:cxn ang="0">
                    <a:pos x="26" y="197"/>
                  </a:cxn>
                  <a:cxn ang="0">
                    <a:pos x="31" y="187"/>
                  </a:cxn>
                  <a:cxn ang="0">
                    <a:pos x="34" y="180"/>
                  </a:cxn>
                  <a:cxn ang="0">
                    <a:pos x="35" y="175"/>
                  </a:cxn>
                  <a:cxn ang="0">
                    <a:pos x="42" y="151"/>
                  </a:cxn>
                  <a:cxn ang="0">
                    <a:pos x="44" y="121"/>
                  </a:cxn>
                  <a:cxn ang="0">
                    <a:pos x="43" y="115"/>
                  </a:cxn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43" y="115"/>
                    </a:moveTo>
                    <a:lnTo>
                      <a:pt x="43" y="115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9" y="14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5" y="167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9" y="195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4" y="180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34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3" y="115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6" name="Freeform 385">
                <a:extLst>
                  <a:ext uri="{FF2B5EF4-FFF2-40B4-BE49-F238E27FC236}">
                    <a16:creationId xmlns:a16="http://schemas.microsoft.com/office/drawing/2014/main" id="{16011E47-ECBA-1444-9D86-3C031827E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1" y="4123036"/>
                <a:ext cx="28575" cy="130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3" y="32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9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5" y="65"/>
                  </a:cxn>
                  <a:cxn ang="0">
                    <a:pos x="4" y="71"/>
                  </a:cxn>
                  <a:cxn ang="0">
                    <a:pos x="4" y="71"/>
                  </a:cxn>
                  <a:cxn ang="0">
                    <a:pos x="3" y="77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3" y="80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8" y="65"/>
                  </a:cxn>
                  <a:cxn ang="0">
                    <a:pos x="9" y="60"/>
                  </a:cxn>
                  <a:cxn ang="0">
                    <a:pos x="9" y="60"/>
                  </a:cxn>
                  <a:cxn ang="0">
                    <a:pos x="16" y="36"/>
                  </a:cxn>
                  <a:cxn ang="0">
                    <a:pos x="16" y="36"/>
                  </a:cxn>
                  <a:cxn ang="0">
                    <a:pos x="18" y="19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7" y="0"/>
                  </a:cxn>
                </a:cxnLst>
                <a:rect l="0" t="0" r="r" b="b"/>
                <a:pathLst>
                  <a:path w="18" h="82">
                    <a:moveTo>
                      <a:pt x="17" y="0"/>
                    </a:moveTo>
                    <a:lnTo>
                      <a:pt x="17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3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5" y="65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3" y="80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8" y="65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1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7" name="Freeform 386">
                <a:extLst>
                  <a:ext uri="{FF2B5EF4-FFF2-40B4-BE49-F238E27FC236}">
                    <a16:creationId xmlns:a16="http://schemas.microsoft.com/office/drawing/2014/main" id="{C8CC35CF-4FF9-7575-540F-B0A02D95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3940474"/>
                <a:ext cx="127000" cy="34607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7" y="3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5" y="45"/>
                  </a:cxn>
                  <a:cxn ang="0">
                    <a:pos x="0" y="69"/>
                  </a:cxn>
                  <a:cxn ang="0">
                    <a:pos x="4" y="102"/>
                  </a:cxn>
                  <a:cxn ang="0">
                    <a:pos x="6" y="128"/>
                  </a:cxn>
                  <a:cxn ang="0">
                    <a:pos x="9" y="157"/>
                  </a:cxn>
                  <a:cxn ang="0">
                    <a:pos x="13" y="204"/>
                  </a:cxn>
                  <a:cxn ang="0">
                    <a:pos x="13" y="213"/>
                  </a:cxn>
                  <a:cxn ang="0">
                    <a:pos x="12" y="216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6" y="218"/>
                  </a:cxn>
                  <a:cxn ang="0">
                    <a:pos x="8" y="218"/>
                  </a:cxn>
                  <a:cxn ang="0">
                    <a:pos x="9" y="218"/>
                  </a:cxn>
                  <a:cxn ang="0">
                    <a:pos x="12" y="217"/>
                  </a:cxn>
                  <a:cxn ang="0">
                    <a:pos x="16" y="212"/>
                  </a:cxn>
                  <a:cxn ang="0">
                    <a:pos x="18" y="210"/>
                  </a:cxn>
                  <a:cxn ang="0">
                    <a:pos x="20" y="208"/>
                  </a:cxn>
                  <a:cxn ang="0">
                    <a:pos x="20" y="201"/>
                  </a:cxn>
                  <a:cxn ang="0">
                    <a:pos x="31" y="157"/>
                  </a:cxn>
                  <a:cxn ang="0">
                    <a:pos x="35" y="144"/>
                  </a:cxn>
                  <a:cxn ang="0">
                    <a:pos x="38" y="134"/>
                  </a:cxn>
                  <a:cxn ang="0">
                    <a:pos x="39" y="124"/>
                  </a:cxn>
                  <a:cxn ang="0">
                    <a:pos x="42" y="113"/>
                  </a:cxn>
                  <a:cxn ang="0">
                    <a:pos x="43" y="108"/>
                  </a:cxn>
                  <a:cxn ang="0">
                    <a:pos x="34" y="73"/>
                  </a:cxn>
                  <a:cxn ang="0">
                    <a:pos x="23" y="35"/>
                  </a:cxn>
                  <a:cxn ang="0">
                    <a:pos x="17" y="14"/>
                  </a:cxn>
                  <a:cxn ang="0">
                    <a:pos x="16" y="4"/>
                  </a:cxn>
                  <a:cxn ang="0">
                    <a:pos x="20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8" y="4"/>
                  </a:cxn>
                  <a:cxn ang="0">
                    <a:pos x="68" y="7"/>
                  </a:cxn>
                  <a:cxn ang="0">
                    <a:pos x="80" y="12"/>
                  </a:cxn>
                  <a:cxn ang="0">
                    <a:pos x="80" y="12"/>
                  </a:cxn>
                  <a:cxn ang="0">
                    <a:pos x="75" y="8"/>
                  </a:cxn>
                  <a:cxn ang="0">
                    <a:pos x="51" y="3"/>
                  </a:cxn>
                  <a:cxn ang="0">
                    <a:pos x="37" y="2"/>
                  </a:cxn>
                  <a:cxn ang="0">
                    <a:pos x="31" y="0"/>
                  </a:cxn>
                </a:cxnLst>
                <a:rect l="0" t="0" r="r" b="b"/>
                <a:pathLst>
                  <a:path w="80" h="218">
                    <a:moveTo>
                      <a:pt x="31" y="0"/>
                    </a:moveTo>
                    <a:lnTo>
                      <a:pt x="31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87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2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3" y="204"/>
                    </a:lnTo>
                    <a:lnTo>
                      <a:pt x="13" y="204"/>
                    </a:lnTo>
                    <a:lnTo>
                      <a:pt x="14" y="210"/>
                    </a:lnTo>
                    <a:lnTo>
                      <a:pt x="13" y="213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8" y="217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18"/>
                    </a:lnTo>
                    <a:lnTo>
                      <a:pt x="12" y="217"/>
                    </a:lnTo>
                    <a:lnTo>
                      <a:pt x="12" y="217"/>
                    </a:lnTo>
                    <a:lnTo>
                      <a:pt x="13" y="214"/>
                    </a:lnTo>
                    <a:lnTo>
                      <a:pt x="16" y="212"/>
                    </a:lnTo>
                    <a:lnTo>
                      <a:pt x="16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20" y="201"/>
                    </a:lnTo>
                    <a:lnTo>
                      <a:pt x="20" y="201"/>
                    </a:lnTo>
                    <a:lnTo>
                      <a:pt x="31" y="157"/>
                    </a:lnTo>
                    <a:lnTo>
                      <a:pt x="31" y="157"/>
                    </a:lnTo>
                    <a:lnTo>
                      <a:pt x="35" y="14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29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8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5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8" name="Freeform 387">
                <a:extLst>
                  <a:ext uri="{FF2B5EF4-FFF2-40B4-BE49-F238E27FC236}">
                    <a16:creationId xmlns:a16="http://schemas.microsoft.com/office/drawing/2014/main" id="{A568836B-1EFD-6EC1-46D4-853289419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9" name="Freeform 388">
                <a:extLst>
                  <a:ext uri="{FF2B5EF4-FFF2-40B4-BE49-F238E27FC236}">
                    <a16:creationId xmlns:a16="http://schemas.microsoft.com/office/drawing/2014/main" id="{C1CF4FC6-B0BD-BC2B-B0C8-138D3696E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676" y="3940474"/>
                <a:ext cx="103188" cy="1920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18" y="73"/>
                  </a:cxn>
                  <a:cxn ang="0">
                    <a:pos x="18" y="73"/>
                  </a:cxn>
                  <a:cxn ang="0">
                    <a:pos x="27" y="108"/>
                  </a:cxn>
                  <a:cxn ang="0">
                    <a:pos x="27" y="108"/>
                  </a:cxn>
                  <a:cxn ang="0">
                    <a:pos x="27" y="103"/>
                  </a:cxn>
                  <a:cxn ang="0">
                    <a:pos x="27" y="103"/>
                  </a:cxn>
                  <a:cxn ang="0">
                    <a:pos x="28" y="102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0" y="102"/>
                  </a:cxn>
                  <a:cxn ang="0">
                    <a:pos x="30" y="102"/>
                  </a:cxn>
                  <a:cxn ang="0">
                    <a:pos x="30" y="105"/>
                  </a:cxn>
                  <a:cxn ang="0">
                    <a:pos x="28" y="109"/>
                  </a:cxn>
                  <a:cxn ang="0">
                    <a:pos x="28" y="109"/>
                  </a:cxn>
                  <a:cxn ang="0">
                    <a:pos x="27" y="115"/>
                  </a:cxn>
                  <a:cxn ang="0">
                    <a:pos x="27" y="115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28" y="121"/>
                  </a:cxn>
                  <a:cxn ang="0">
                    <a:pos x="32" y="104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3" y="40"/>
                  </a:cxn>
                  <a:cxn ang="0">
                    <a:pos x="60" y="27"/>
                  </a:cxn>
                  <a:cxn ang="0">
                    <a:pos x="60" y="27"/>
                  </a:cxn>
                  <a:cxn ang="0">
                    <a:pos x="64" y="18"/>
                  </a:cxn>
                  <a:cxn ang="0">
                    <a:pos x="65" y="14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59" y="10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2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2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4" y="0"/>
                  </a:cxn>
                </a:cxnLst>
                <a:rect l="0" t="0" r="r" b="b"/>
                <a:pathLst>
                  <a:path w="65" h="121">
                    <a:moveTo>
                      <a:pt x="14" y="0"/>
                    </a:moveTo>
                    <a:lnTo>
                      <a:pt x="14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7" y="115"/>
                    </a:lnTo>
                    <a:lnTo>
                      <a:pt x="27" y="115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2" y="104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0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64" y="18"/>
                    </a:lnTo>
                    <a:lnTo>
                      <a:pt x="65" y="14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9" y="10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2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0" name="Freeform 389">
                <a:extLst>
                  <a:ext uri="{FF2B5EF4-FFF2-40B4-BE49-F238E27FC236}">
                    <a16:creationId xmlns:a16="http://schemas.microsoft.com/office/drawing/2014/main" id="{923A9605-F30D-AC48-F6FA-045DB8EDA4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1" y="4280199"/>
                <a:ext cx="63500" cy="95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40" h="6">
                    <a:moveTo>
                      <a:pt x="40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1" name="Freeform 390">
                <a:extLst>
                  <a:ext uri="{FF2B5EF4-FFF2-40B4-BE49-F238E27FC236}">
                    <a16:creationId xmlns:a16="http://schemas.microsoft.com/office/drawing/2014/main" id="{722E826B-3CAD-AD9B-E214-81EEF4071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6" y="4286549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2" name="Freeform 391">
                <a:extLst>
                  <a:ext uri="{FF2B5EF4-FFF2-40B4-BE49-F238E27FC236}">
                    <a16:creationId xmlns:a16="http://schemas.microsoft.com/office/drawing/2014/main" id="{659A7F83-EED6-244A-565C-F0A4CFD3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280199"/>
                <a:ext cx="31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3" name="Freeform 392">
                <a:extLst>
                  <a:ext uri="{FF2B5EF4-FFF2-40B4-BE49-F238E27FC236}">
                    <a16:creationId xmlns:a16="http://schemas.microsoft.com/office/drawing/2014/main" id="{73F55068-FDB6-D790-291C-3D33B6643F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2926" y="3880149"/>
                <a:ext cx="136525" cy="411163"/>
              </a:xfrm>
              <a:custGeom>
                <a:avLst/>
                <a:gdLst/>
                <a:ahLst/>
                <a:cxnLst>
                  <a:cxn ang="0">
                    <a:pos x="86" y="256"/>
                  </a:cxn>
                  <a:cxn ang="0">
                    <a:pos x="86" y="256"/>
                  </a:cxn>
                  <a:cxn ang="0">
                    <a:pos x="48" y="256"/>
                  </a:cxn>
                  <a:cxn ang="0">
                    <a:pos x="52" y="258"/>
                  </a:cxn>
                  <a:cxn ang="0">
                    <a:pos x="56" y="259"/>
                  </a:cxn>
                  <a:cxn ang="0">
                    <a:pos x="64" y="258"/>
                  </a:cxn>
                  <a:cxn ang="0">
                    <a:pos x="48" y="256"/>
                  </a:cxn>
                  <a:cxn ang="0">
                    <a:pos x="67" y="8"/>
                  </a:cxn>
                  <a:cxn ang="0">
                    <a:pos x="63" y="21"/>
                  </a:cxn>
                  <a:cxn ang="0">
                    <a:pos x="58" y="36"/>
                  </a:cxn>
                  <a:cxn ang="0">
                    <a:pos x="52" y="53"/>
                  </a:cxn>
                  <a:cxn ang="0">
                    <a:pos x="38" y="100"/>
                  </a:cxn>
                  <a:cxn ang="0">
                    <a:pos x="30" y="129"/>
                  </a:cxn>
                  <a:cxn ang="0">
                    <a:pos x="27" y="142"/>
                  </a:cxn>
                  <a:cxn ang="0">
                    <a:pos x="29" y="146"/>
                  </a:cxn>
                  <a:cxn ang="0">
                    <a:pos x="33" y="171"/>
                  </a:cxn>
                  <a:cxn ang="0">
                    <a:pos x="35" y="196"/>
                  </a:cxn>
                  <a:cxn ang="0">
                    <a:pos x="43" y="246"/>
                  </a:cxn>
                  <a:cxn ang="0">
                    <a:pos x="46" y="252"/>
                  </a:cxn>
                  <a:cxn ang="0">
                    <a:pos x="46" y="247"/>
                  </a:cxn>
                  <a:cxn ang="0">
                    <a:pos x="46" y="245"/>
                  </a:cxn>
                  <a:cxn ang="0">
                    <a:pos x="55" y="220"/>
                  </a:cxn>
                  <a:cxn ang="0">
                    <a:pos x="64" y="195"/>
                  </a:cxn>
                  <a:cxn ang="0">
                    <a:pos x="72" y="168"/>
                  </a:cxn>
                  <a:cxn ang="0">
                    <a:pos x="81" y="125"/>
                  </a:cxn>
                  <a:cxn ang="0">
                    <a:pos x="84" y="107"/>
                  </a:cxn>
                  <a:cxn ang="0">
                    <a:pos x="83" y="98"/>
                  </a:cxn>
                  <a:cxn ang="0">
                    <a:pos x="83" y="87"/>
                  </a:cxn>
                  <a:cxn ang="0">
                    <a:pos x="83" y="78"/>
                  </a:cxn>
                  <a:cxn ang="0">
                    <a:pos x="83" y="63"/>
                  </a:cxn>
                  <a:cxn ang="0">
                    <a:pos x="81" y="56"/>
                  </a:cxn>
                  <a:cxn ang="0">
                    <a:pos x="79" y="40"/>
                  </a:cxn>
                  <a:cxn ang="0">
                    <a:pos x="79" y="32"/>
                  </a:cxn>
                  <a:cxn ang="0">
                    <a:pos x="77" y="28"/>
                  </a:cxn>
                  <a:cxn ang="0">
                    <a:pos x="76" y="23"/>
                  </a:cxn>
                  <a:cxn ang="0">
                    <a:pos x="72" y="12"/>
                  </a:cxn>
                  <a:cxn ang="0">
                    <a:pos x="71" y="10"/>
                  </a:cxn>
                  <a:cxn ang="0">
                    <a:pos x="67" y="8"/>
                  </a:cxn>
                  <a:cxn ang="0">
                    <a:pos x="46" y="3"/>
                  </a:cxn>
                  <a:cxn ang="0">
                    <a:pos x="55" y="6"/>
                  </a:cxn>
                  <a:cxn ang="0">
                    <a:pos x="56" y="6"/>
                  </a:cxn>
                  <a:cxn ang="0">
                    <a:pos x="47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86" h="259">
                    <a:moveTo>
                      <a:pt x="86" y="256"/>
                    </a:move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lnTo>
                      <a:pt x="86" y="256"/>
                    </a:lnTo>
                    <a:close/>
                    <a:moveTo>
                      <a:pt x="48" y="256"/>
                    </a:moveTo>
                    <a:lnTo>
                      <a:pt x="48" y="256"/>
                    </a:lnTo>
                    <a:lnTo>
                      <a:pt x="52" y="258"/>
                    </a:lnTo>
                    <a:lnTo>
                      <a:pt x="56" y="259"/>
                    </a:lnTo>
                    <a:lnTo>
                      <a:pt x="56" y="259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58" y="258"/>
                    </a:lnTo>
                    <a:lnTo>
                      <a:pt x="48" y="256"/>
                    </a:lnTo>
                    <a:close/>
                    <a:moveTo>
                      <a:pt x="67" y="8"/>
                    </a:moveTo>
                    <a:lnTo>
                      <a:pt x="67" y="8"/>
                    </a:lnTo>
                    <a:lnTo>
                      <a:pt x="65" y="15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58" y="36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44" y="78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9" y="146"/>
                    </a:lnTo>
                    <a:lnTo>
                      <a:pt x="29" y="146"/>
                    </a:lnTo>
                    <a:lnTo>
                      <a:pt x="33" y="171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6" y="252"/>
                    </a:lnTo>
                    <a:lnTo>
                      <a:pt x="46" y="247"/>
                    </a:lnTo>
                    <a:lnTo>
                      <a:pt x="46" y="245"/>
                    </a:lnTo>
                    <a:lnTo>
                      <a:pt x="46" y="245"/>
                    </a:lnTo>
                    <a:lnTo>
                      <a:pt x="50" y="23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64" y="195"/>
                    </a:lnTo>
                    <a:lnTo>
                      <a:pt x="72" y="168"/>
                    </a:lnTo>
                    <a:lnTo>
                      <a:pt x="72" y="168"/>
                    </a:lnTo>
                    <a:lnTo>
                      <a:pt x="77" y="14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3" y="98"/>
                    </a:lnTo>
                    <a:lnTo>
                      <a:pt x="83" y="98"/>
                    </a:lnTo>
                    <a:lnTo>
                      <a:pt x="83" y="87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1" y="56"/>
                    </a:lnTo>
                    <a:lnTo>
                      <a:pt x="81" y="56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7" y="28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1" y="10"/>
                    </a:lnTo>
                    <a:lnTo>
                      <a:pt x="67" y="8"/>
                    </a:lnTo>
                    <a:lnTo>
                      <a:pt x="67" y="8"/>
                    </a:lnTo>
                    <a:close/>
                    <a:moveTo>
                      <a:pt x="46" y="3"/>
                    </a:moveTo>
                    <a:lnTo>
                      <a:pt x="46" y="3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19" y="0"/>
                    </a:moveTo>
                    <a:lnTo>
                      <a:pt x="1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4" name="Rectangle 393">
                <a:extLst>
                  <a:ext uri="{FF2B5EF4-FFF2-40B4-BE49-F238E27FC236}">
                    <a16:creationId xmlns:a16="http://schemas.microsoft.com/office/drawing/2014/main" id="{00C4906D-A806-9BA9-42AF-B69811360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451" y="4286549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5" name="Freeform 394">
                <a:extLst>
                  <a:ext uri="{FF2B5EF4-FFF2-40B4-BE49-F238E27FC236}">
                    <a16:creationId xmlns:a16="http://schemas.microsoft.com/office/drawing/2014/main" id="{B8E16CE5-BA1B-C62D-79BE-EB3FA4071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6" y="4286549"/>
                <a:ext cx="25400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0" y="0"/>
                  </a:cxn>
                </a:cxnLst>
                <a:rect l="0" t="0" r="r" b="b"/>
                <a:pathLst>
                  <a:path w="16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6" name="Freeform 395">
                <a:extLst>
                  <a:ext uri="{FF2B5EF4-FFF2-40B4-BE49-F238E27FC236}">
                    <a16:creationId xmlns:a16="http://schemas.microsoft.com/office/drawing/2014/main" id="{3DE8DAA0-DFDF-80E9-CFC1-27C4D48E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3892849"/>
                <a:ext cx="90488" cy="3873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7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1" y="28"/>
                  </a:cxn>
                  <a:cxn ang="0">
                    <a:pos x="25" y="45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11" y="92"/>
                  </a:cxn>
                  <a:cxn ang="0">
                    <a:pos x="11" y="92"/>
                  </a:cxn>
                  <a:cxn ang="0">
                    <a:pos x="3" y="121"/>
                  </a:cxn>
                  <a:cxn ang="0">
                    <a:pos x="3" y="121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2" y="138"/>
                  </a:cxn>
                  <a:cxn ang="0">
                    <a:pos x="2" y="138"/>
                  </a:cxn>
                  <a:cxn ang="0">
                    <a:pos x="6" y="163"/>
                  </a:cxn>
                  <a:cxn ang="0">
                    <a:pos x="8" y="188"/>
                  </a:cxn>
                  <a:cxn ang="0">
                    <a:pos x="8" y="188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17" y="242"/>
                  </a:cxn>
                  <a:cxn ang="0">
                    <a:pos x="19" y="244"/>
                  </a:cxn>
                  <a:cxn ang="0">
                    <a:pos x="19" y="244"/>
                  </a:cxn>
                  <a:cxn ang="0">
                    <a:pos x="19" y="239"/>
                  </a:cxn>
                  <a:cxn ang="0">
                    <a:pos x="19" y="237"/>
                  </a:cxn>
                  <a:cxn ang="0">
                    <a:pos x="19" y="237"/>
                  </a:cxn>
                  <a:cxn ang="0">
                    <a:pos x="23" y="226"/>
                  </a:cxn>
                  <a:cxn ang="0">
                    <a:pos x="28" y="212"/>
                  </a:cxn>
                  <a:cxn ang="0">
                    <a:pos x="28" y="212"/>
                  </a:cxn>
                  <a:cxn ang="0">
                    <a:pos x="37" y="187"/>
                  </a:cxn>
                  <a:cxn ang="0">
                    <a:pos x="45" y="160"/>
                  </a:cxn>
                  <a:cxn ang="0">
                    <a:pos x="45" y="160"/>
                  </a:cxn>
                  <a:cxn ang="0">
                    <a:pos x="50" y="137"/>
                  </a:cxn>
                  <a:cxn ang="0">
                    <a:pos x="54" y="117"/>
                  </a:cxn>
                  <a:cxn ang="0">
                    <a:pos x="54" y="117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6" y="90"/>
                  </a:cxn>
                  <a:cxn ang="0">
                    <a:pos x="56" y="90"/>
                  </a:cxn>
                  <a:cxn ang="0">
                    <a:pos x="56" y="79"/>
                  </a:cxn>
                  <a:cxn ang="0">
                    <a:pos x="56" y="70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6" y="55"/>
                  </a:cxn>
                  <a:cxn ang="0">
                    <a:pos x="56" y="55"/>
                  </a:cxn>
                  <a:cxn ang="0">
                    <a:pos x="54" y="48"/>
                  </a:cxn>
                  <a:cxn ang="0">
                    <a:pos x="54" y="48"/>
                  </a:cxn>
                  <a:cxn ang="0">
                    <a:pos x="52" y="32"/>
                  </a:cxn>
                  <a:cxn ang="0">
                    <a:pos x="52" y="32"/>
                  </a:cxn>
                  <a:cxn ang="0">
                    <a:pos x="52" y="24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5" y="4"/>
                  </a:cxn>
                  <a:cxn ang="0">
                    <a:pos x="45" y="4"/>
                  </a:cxn>
                  <a:cxn ang="0">
                    <a:pos x="45" y="3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7" h="244">
                    <a:moveTo>
                      <a:pt x="40" y="0"/>
                    </a:moveTo>
                    <a:lnTo>
                      <a:pt x="40" y="0"/>
                    </a:lnTo>
                    <a:lnTo>
                      <a:pt x="38" y="7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1" y="2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3" y="121"/>
                    </a:lnTo>
                    <a:lnTo>
                      <a:pt x="3" y="121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6" y="163"/>
                    </a:lnTo>
                    <a:lnTo>
                      <a:pt x="8" y="188"/>
                    </a:lnTo>
                    <a:lnTo>
                      <a:pt x="8" y="188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1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39"/>
                    </a:lnTo>
                    <a:lnTo>
                      <a:pt x="19" y="237"/>
                    </a:lnTo>
                    <a:lnTo>
                      <a:pt x="19" y="237"/>
                    </a:lnTo>
                    <a:lnTo>
                      <a:pt x="23" y="226"/>
                    </a:lnTo>
                    <a:lnTo>
                      <a:pt x="28" y="212"/>
                    </a:lnTo>
                    <a:lnTo>
                      <a:pt x="28" y="212"/>
                    </a:lnTo>
                    <a:lnTo>
                      <a:pt x="37" y="187"/>
                    </a:lnTo>
                    <a:lnTo>
                      <a:pt x="45" y="160"/>
                    </a:lnTo>
                    <a:lnTo>
                      <a:pt x="45" y="160"/>
                    </a:lnTo>
                    <a:lnTo>
                      <a:pt x="50" y="137"/>
                    </a:lnTo>
                    <a:lnTo>
                      <a:pt x="54" y="117"/>
                    </a:lnTo>
                    <a:lnTo>
                      <a:pt x="54" y="117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79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62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7" name="Freeform 396">
                <a:extLst>
                  <a:ext uri="{FF2B5EF4-FFF2-40B4-BE49-F238E27FC236}">
                    <a16:creationId xmlns:a16="http://schemas.microsoft.com/office/drawing/2014/main" id="{22F946A7-3211-F6A7-4A1B-801339E1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3884911"/>
                <a:ext cx="158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8" name="Freeform 397">
                <a:extLst>
                  <a:ext uri="{FF2B5EF4-FFF2-40B4-BE49-F238E27FC236}">
                    <a16:creationId xmlns:a16="http://schemas.microsoft.com/office/drawing/2014/main" id="{E9DB7ECD-BD47-A570-61A5-114518119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6" y="3880149"/>
                <a:ext cx="3175" cy="31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9" name="Freeform 398">
                <a:extLst>
                  <a:ext uri="{FF2B5EF4-FFF2-40B4-BE49-F238E27FC236}">
                    <a16:creationId xmlns:a16="http://schemas.microsoft.com/office/drawing/2014/main" id="{B580F151-E239-EA02-4ADB-DF2E712A8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213" y="3880149"/>
                <a:ext cx="25400" cy="15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16">
                    <a:moveTo>
                      <a:pt x="1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0" name="Freeform 399">
                <a:extLst>
                  <a:ext uri="{FF2B5EF4-FFF2-40B4-BE49-F238E27FC236}">
                    <a16:creationId xmlns:a16="http://schemas.microsoft.com/office/drawing/2014/main" id="{320E12A0-63C3-E279-8DF3-14B99B1D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1" name="Freeform 400">
                <a:extLst>
                  <a:ext uri="{FF2B5EF4-FFF2-40B4-BE49-F238E27FC236}">
                    <a16:creationId xmlns:a16="http://schemas.microsoft.com/office/drawing/2014/main" id="{7B5E088C-50FE-D52E-2126-30F19C6F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951" y="4050011"/>
                <a:ext cx="82550" cy="2397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1" y="38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8" y="88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4" y="127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40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2" y="149"/>
                  </a:cxn>
                  <a:cxn ang="0">
                    <a:pos x="12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18" y="151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0" y="149"/>
                  </a:cxn>
                  <a:cxn ang="0">
                    <a:pos x="46" y="148"/>
                  </a:cxn>
                  <a:cxn ang="0">
                    <a:pos x="50" y="147"/>
                  </a:cxn>
                  <a:cxn ang="0">
                    <a:pos x="50" y="147"/>
                  </a:cxn>
                  <a:cxn ang="0">
                    <a:pos x="51" y="144"/>
                  </a:cxn>
                  <a:cxn ang="0">
                    <a:pos x="52" y="141"/>
                  </a:cxn>
                  <a:cxn ang="0">
                    <a:pos x="51" y="135"/>
                  </a:cxn>
                  <a:cxn ang="0">
                    <a:pos x="51" y="135"/>
                  </a:cxn>
                  <a:cxn ang="0">
                    <a:pos x="47" y="88"/>
                  </a:cxn>
                  <a:cxn ang="0">
                    <a:pos x="47" y="88"/>
                  </a:cxn>
                  <a:cxn ang="0">
                    <a:pos x="44" y="5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39" y="18"/>
                  </a:cxn>
                  <a:cxn ang="0">
                    <a:pos x="38" y="0"/>
                  </a:cxn>
                </a:cxnLst>
                <a:rect l="0" t="0" r="r" b="b"/>
                <a:pathLst>
                  <a:path w="52" h="151">
                    <a:moveTo>
                      <a:pt x="38" y="0"/>
                    </a:moveTo>
                    <a:lnTo>
                      <a:pt x="38" y="0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1" y="38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8" y="88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27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2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6" y="148"/>
                    </a:lnTo>
                    <a:lnTo>
                      <a:pt x="50" y="147"/>
                    </a:lnTo>
                    <a:lnTo>
                      <a:pt x="50" y="147"/>
                    </a:lnTo>
                    <a:lnTo>
                      <a:pt x="51" y="144"/>
                    </a:lnTo>
                    <a:lnTo>
                      <a:pt x="52" y="141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4" y="5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18"/>
                    </a:ln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2" name="Freeform 401">
                <a:extLst>
                  <a:ext uri="{FF2B5EF4-FFF2-40B4-BE49-F238E27FC236}">
                    <a16:creationId xmlns:a16="http://schemas.microsoft.com/office/drawing/2014/main" id="{76F77CE2-5878-4E8E-DB45-0D44DAC72E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5776" y="3880149"/>
                <a:ext cx="163513" cy="403225"/>
              </a:xfrm>
              <a:custGeom>
                <a:avLst/>
                <a:gdLst/>
                <a:ahLst/>
                <a:cxnLst>
                  <a:cxn ang="0">
                    <a:pos x="4" y="132"/>
                  </a:cxn>
                  <a:cxn ang="0">
                    <a:pos x="2" y="151"/>
                  </a:cxn>
                  <a:cxn ang="0">
                    <a:pos x="4" y="130"/>
                  </a:cxn>
                  <a:cxn ang="0">
                    <a:pos x="92" y="6"/>
                  </a:cxn>
                  <a:cxn ang="0">
                    <a:pos x="103" y="8"/>
                  </a:cxn>
                  <a:cxn ang="0">
                    <a:pos x="101" y="6"/>
                  </a:cxn>
                  <a:cxn ang="0">
                    <a:pos x="32" y="4"/>
                  </a:cxn>
                  <a:cxn ang="0">
                    <a:pos x="21" y="56"/>
                  </a:cxn>
                  <a:cxn ang="0">
                    <a:pos x="13" y="99"/>
                  </a:cxn>
                  <a:cxn ang="0">
                    <a:pos x="4" y="149"/>
                  </a:cxn>
                  <a:cxn ang="0">
                    <a:pos x="4" y="162"/>
                  </a:cxn>
                  <a:cxn ang="0">
                    <a:pos x="7" y="166"/>
                  </a:cxn>
                  <a:cxn ang="0">
                    <a:pos x="12" y="175"/>
                  </a:cxn>
                  <a:cxn ang="0">
                    <a:pos x="17" y="209"/>
                  </a:cxn>
                  <a:cxn ang="0">
                    <a:pos x="20" y="243"/>
                  </a:cxn>
                  <a:cxn ang="0">
                    <a:pos x="17" y="254"/>
                  </a:cxn>
                  <a:cxn ang="0">
                    <a:pos x="23" y="248"/>
                  </a:cxn>
                  <a:cxn ang="0">
                    <a:pos x="32" y="234"/>
                  </a:cxn>
                  <a:cxn ang="0">
                    <a:pos x="37" y="225"/>
                  </a:cxn>
                  <a:cxn ang="0">
                    <a:pos x="41" y="209"/>
                  </a:cxn>
                  <a:cxn ang="0">
                    <a:pos x="41" y="204"/>
                  </a:cxn>
                  <a:cxn ang="0">
                    <a:pos x="38" y="205"/>
                  </a:cxn>
                  <a:cxn ang="0">
                    <a:pos x="34" y="220"/>
                  </a:cxn>
                  <a:cxn ang="0">
                    <a:pos x="34" y="214"/>
                  </a:cxn>
                  <a:cxn ang="0">
                    <a:pos x="38" y="197"/>
                  </a:cxn>
                  <a:cxn ang="0">
                    <a:pos x="41" y="187"/>
                  </a:cxn>
                  <a:cxn ang="0">
                    <a:pos x="49" y="158"/>
                  </a:cxn>
                  <a:cxn ang="0">
                    <a:pos x="54" y="136"/>
                  </a:cxn>
                  <a:cxn ang="0">
                    <a:pos x="57" y="125"/>
                  </a:cxn>
                  <a:cxn ang="0">
                    <a:pos x="58" y="129"/>
                  </a:cxn>
                  <a:cxn ang="0">
                    <a:pos x="54" y="153"/>
                  </a:cxn>
                  <a:cxn ang="0">
                    <a:pos x="50" y="167"/>
                  </a:cxn>
                  <a:cxn ang="0">
                    <a:pos x="44" y="192"/>
                  </a:cxn>
                  <a:cxn ang="0">
                    <a:pos x="44" y="197"/>
                  </a:cxn>
                  <a:cxn ang="0">
                    <a:pos x="48" y="184"/>
                  </a:cxn>
                  <a:cxn ang="0">
                    <a:pos x="50" y="174"/>
                  </a:cxn>
                  <a:cxn ang="0">
                    <a:pos x="52" y="178"/>
                  </a:cxn>
                  <a:cxn ang="0">
                    <a:pos x="48" y="191"/>
                  </a:cxn>
                  <a:cxn ang="0">
                    <a:pos x="48" y="199"/>
                  </a:cxn>
                  <a:cxn ang="0">
                    <a:pos x="50" y="193"/>
                  </a:cxn>
                  <a:cxn ang="0">
                    <a:pos x="53" y="180"/>
                  </a:cxn>
                  <a:cxn ang="0">
                    <a:pos x="55" y="171"/>
                  </a:cxn>
                  <a:cxn ang="0">
                    <a:pos x="54" y="170"/>
                  </a:cxn>
                  <a:cxn ang="0">
                    <a:pos x="53" y="168"/>
                  </a:cxn>
                  <a:cxn ang="0">
                    <a:pos x="54" y="163"/>
                  </a:cxn>
                  <a:cxn ang="0">
                    <a:pos x="55" y="161"/>
                  </a:cxn>
                  <a:cxn ang="0">
                    <a:pos x="57" y="163"/>
                  </a:cxn>
                  <a:cxn ang="0">
                    <a:pos x="59" y="162"/>
                  </a:cxn>
                  <a:cxn ang="0">
                    <a:pos x="63" y="142"/>
                  </a:cxn>
                  <a:cxn ang="0">
                    <a:pos x="44" y="42"/>
                  </a:cxn>
                  <a:cxn ang="0">
                    <a:pos x="33" y="8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78" y="3"/>
                  </a:cxn>
                </a:cxnLst>
                <a:rect l="0" t="0" r="r" b="b"/>
                <a:pathLst>
                  <a:path w="103" h="254">
                    <a:moveTo>
                      <a:pt x="4" y="130"/>
                    </a:moveTo>
                    <a:lnTo>
                      <a:pt x="4" y="130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4" y="134"/>
                    </a:lnTo>
                    <a:lnTo>
                      <a:pt x="4" y="130"/>
                    </a:lnTo>
                    <a:close/>
                    <a:moveTo>
                      <a:pt x="98" y="6"/>
                    </a:moveTo>
                    <a:lnTo>
                      <a:pt x="98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8" y="7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98" y="6"/>
                    </a:lnTo>
                    <a:close/>
                    <a:moveTo>
                      <a:pt x="36" y="2"/>
                    </a:moveTo>
                    <a:lnTo>
                      <a:pt x="36" y="2"/>
                    </a:lnTo>
                    <a:lnTo>
                      <a:pt x="32" y="4"/>
                    </a:lnTo>
                    <a:lnTo>
                      <a:pt x="29" y="8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7" y="78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1" y="12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4" y="149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4" y="162"/>
                    </a:lnTo>
                    <a:lnTo>
                      <a:pt x="4" y="162"/>
                    </a:lnTo>
                    <a:lnTo>
                      <a:pt x="6" y="164"/>
                    </a:lnTo>
                    <a:lnTo>
                      <a:pt x="4" y="164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8" y="166"/>
                    </a:lnTo>
                    <a:lnTo>
                      <a:pt x="11" y="168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3" y="185"/>
                    </a:lnTo>
                    <a:lnTo>
                      <a:pt x="15" y="196"/>
                    </a:lnTo>
                    <a:lnTo>
                      <a:pt x="15" y="196"/>
                    </a:lnTo>
                    <a:lnTo>
                      <a:pt x="17" y="209"/>
                    </a:lnTo>
                    <a:lnTo>
                      <a:pt x="19" y="224"/>
                    </a:lnTo>
                    <a:lnTo>
                      <a:pt x="19" y="224"/>
                    </a:lnTo>
                    <a:lnTo>
                      <a:pt x="20" y="235"/>
                    </a:lnTo>
                    <a:lnTo>
                      <a:pt x="20" y="243"/>
                    </a:lnTo>
                    <a:lnTo>
                      <a:pt x="20" y="248"/>
                    </a:lnTo>
                    <a:lnTo>
                      <a:pt x="20" y="248"/>
                    </a:lnTo>
                    <a:lnTo>
                      <a:pt x="19" y="252"/>
                    </a:lnTo>
                    <a:lnTo>
                      <a:pt x="17" y="254"/>
                    </a:lnTo>
                    <a:lnTo>
                      <a:pt x="17" y="254"/>
                    </a:lnTo>
                    <a:lnTo>
                      <a:pt x="20" y="251"/>
                    </a:lnTo>
                    <a:lnTo>
                      <a:pt x="23" y="248"/>
                    </a:lnTo>
                    <a:lnTo>
                      <a:pt x="23" y="248"/>
                    </a:lnTo>
                    <a:lnTo>
                      <a:pt x="27" y="243"/>
                    </a:lnTo>
                    <a:lnTo>
                      <a:pt x="29" y="239"/>
                    </a:lnTo>
                    <a:lnTo>
                      <a:pt x="29" y="239"/>
                    </a:lnTo>
                    <a:lnTo>
                      <a:pt x="32" y="23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7" y="225"/>
                    </a:lnTo>
                    <a:lnTo>
                      <a:pt x="37" y="225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2"/>
                    </a:lnTo>
                    <a:lnTo>
                      <a:pt x="41" y="209"/>
                    </a:lnTo>
                    <a:lnTo>
                      <a:pt x="41" y="209"/>
                    </a:lnTo>
                    <a:lnTo>
                      <a:pt x="42" y="206"/>
                    </a:lnTo>
                    <a:lnTo>
                      <a:pt x="41" y="204"/>
                    </a:lnTo>
                    <a:lnTo>
                      <a:pt x="41" y="204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40" y="204"/>
                    </a:lnTo>
                    <a:lnTo>
                      <a:pt x="38" y="205"/>
                    </a:lnTo>
                    <a:lnTo>
                      <a:pt x="38" y="205"/>
                    </a:lnTo>
                    <a:lnTo>
                      <a:pt x="37" y="213"/>
                    </a:lnTo>
                    <a:lnTo>
                      <a:pt x="37" y="213"/>
                    </a:lnTo>
                    <a:lnTo>
                      <a:pt x="34" y="220"/>
                    </a:lnTo>
                    <a:lnTo>
                      <a:pt x="34" y="220"/>
                    </a:lnTo>
                    <a:lnTo>
                      <a:pt x="34" y="218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6" y="212"/>
                    </a:lnTo>
                    <a:lnTo>
                      <a:pt x="36" y="208"/>
                    </a:lnTo>
                    <a:lnTo>
                      <a:pt x="36" y="208"/>
                    </a:lnTo>
                    <a:lnTo>
                      <a:pt x="38" y="197"/>
                    </a:lnTo>
                    <a:lnTo>
                      <a:pt x="38" y="197"/>
                    </a:lnTo>
                    <a:lnTo>
                      <a:pt x="40" y="192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2" y="151"/>
                    </a:lnTo>
                    <a:lnTo>
                      <a:pt x="52" y="147"/>
                    </a:lnTo>
                    <a:lnTo>
                      <a:pt x="52" y="147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5" y="129"/>
                    </a:lnTo>
                    <a:lnTo>
                      <a:pt x="57" y="125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4"/>
                    </a:lnTo>
                    <a:lnTo>
                      <a:pt x="58" y="12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3" y="161"/>
                    </a:lnTo>
                    <a:lnTo>
                      <a:pt x="50" y="167"/>
                    </a:lnTo>
                    <a:lnTo>
                      <a:pt x="50" y="167"/>
                    </a:lnTo>
                    <a:lnTo>
                      <a:pt x="48" y="179"/>
                    </a:lnTo>
                    <a:lnTo>
                      <a:pt x="48" y="17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1" y="200"/>
                    </a:lnTo>
                    <a:lnTo>
                      <a:pt x="41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6" y="192"/>
                    </a:lnTo>
                    <a:lnTo>
                      <a:pt x="46" y="192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5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84"/>
                    </a:lnTo>
                    <a:lnTo>
                      <a:pt x="50" y="184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6" y="196"/>
                    </a:lnTo>
                    <a:lnTo>
                      <a:pt x="46" y="196"/>
                    </a:lnTo>
                    <a:lnTo>
                      <a:pt x="46" y="197"/>
                    </a:lnTo>
                    <a:lnTo>
                      <a:pt x="48" y="199"/>
                    </a:lnTo>
                    <a:lnTo>
                      <a:pt x="48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50" y="193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2" y="185"/>
                    </a:lnTo>
                    <a:lnTo>
                      <a:pt x="53" y="180"/>
                    </a:lnTo>
                    <a:lnTo>
                      <a:pt x="53" y="180"/>
                    </a:lnTo>
                    <a:lnTo>
                      <a:pt x="54" y="176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3" y="168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42"/>
                    </a:lnTo>
                    <a:lnTo>
                      <a:pt x="63" y="142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48" y="63"/>
                    </a:lnTo>
                    <a:lnTo>
                      <a:pt x="44" y="42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6" y="1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4"/>
                    </a:lnTo>
                    <a:lnTo>
                      <a:pt x="36" y="2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5" y="0"/>
                    </a:lnTo>
                    <a:close/>
                    <a:moveTo>
                      <a:pt x="63" y="0"/>
                    </a:moveTo>
                    <a:lnTo>
                      <a:pt x="63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3" name="Freeform 402">
                <a:extLst>
                  <a:ext uri="{FF2B5EF4-FFF2-40B4-BE49-F238E27FC236}">
                    <a16:creationId xmlns:a16="http://schemas.microsoft.com/office/drawing/2014/main" id="{F8EBA9E1-C25E-ABE8-5A56-B708A8E28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6" y="4086524"/>
                <a:ext cx="6350" cy="333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4" name="Freeform 403">
                <a:extLst>
                  <a:ext uri="{FF2B5EF4-FFF2-40B4-BE49-F238E27FC236}">
                    <a16:creationId xmlns:a16="http://schemas.microsoft.com/office/drawing/2014/main" id="{3AC2DCD5-28A0-1A12-2C16-E2895C38A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6" y="3889674"/>
                <a:ext cx="17463" cy="31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5" name="Freeform 404">
                <a:extLst>
                  <a:ext uri="{FF2B5EF4-FFF2-40B4-BE49-F238E27FC236}">
                    <a16:creationId xmlns:a16="http://schemas.microsoft.com/office/drawing/2014/main" id="{03CC6B35-0596-046B-1B4C-6F6086D41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3883324"/>
                <a:ext cx="95250" cy="400050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15"/>
                  </a:cxn>
                  <a:cxn ang="0">
                    <a:pos x="14" y="76"/>
                  </a:cxn>
                  <a:cxn ang="0">
                    <a:pos x="8" y="118"/>
                  </a:cxn>
                  <a:cxn ang="0">
                    <a:pos x="1" y="147"/>
                  </a:cxn>
                  <a:cxn ang="0">
                    <a:pos x="1" y="160"/>
                  </a:cxn>
                  <a:cxn ang="0">
                    <a:pos x="1" y="162"/>
                  </a:cxn>
                  <a:cxn ang="0">
                    <a:pos x="5" y="164"/>
                  </a:cxn>
                  <a:cxn ang="0">
                    <a:pos x="9" y="173"/>
                  </a:cxn>
                  <a:cxn ang="0">
                    <a:pos x="12" y="194"/>
                  </a:cxn>
                  <a:cxn ang="0">
                    <a:pos x="16" y="222"/>
                  </a:cxn>
                  <a:cxn ang="0">
                    <a:pos x="17" y="246"/>
                  </a:cxn>
                  <a:cxn ang="0">
                    <a:pos x="14" y="252"/>
                  </a:cxn>
                  <a:cxn ang="0">
                    <a:pos x="20" y="246"/>
                  </a:cxn>
                  <a:cxn ang="0">
                    <a:pos x="26" y="237"/>
                  </a:cxn>
                  <a:cxn ang="0">
                    <a:pos x="31" y="228"/>
                  </a:cxn>
                  <a:cxn ang="0">
                    <a:pos x="34" y="223"/>
                  </a:cxn>
                  <a:cxn ang="0">
                    <a:pos x="38" y="210"/>
                  </a:cxn>
                  <a:cxn ang="0">
                    <a:pos x="39" y="204"/>
                  </a:cxn>
                  <a:cxn ang="0">
                    <a:pos x="38" y="201"/>
                  </a:cxn>
                  <a:cxn ang="0">
                    <a:pos x="35" y="203"/>
                  </a:cxn>
                  <a:cxn ang="0">
                    <a:pos x="34" y="211"/>
                  </a:cxn>
                  <a:cxn ang="0">
                    <a:pos x="31" y="216"/>
                  </a:cxn>
                  <a:cxn ang="0">
                    <a:pos x="33" y="210"/>
                  </a:cxn>
                  <a:cxn ang="0">
                    <a:pos x="35" y="195"/>
                  </a:cxn>
                  <a:cxn ang="0">
                    <a:pos x="38" y="185"/>
                  </a:cxn>
                  <a:cxn ang="0">
                    <a:pos x="43" y="170"/>
                  </a:cxn>
                  <a:cxn ang="0">
                    <a:pos x="49" y="149"/>
                  </a:cxn>
                  <a:cxn ang="0">
                    <a:pos x="51" y="134"/>
                  </a:cxn>
                  <a:cxn ang="0">
                    <a:pos x="54" y="123"/>
                  </a:cxn>
                  <a:cxn ang="0">
                    <a:pos x="54" y="122"/>
                  </a:cxn>
                  <a:cxn ang="0">
                    <a:pos x="55" y="127"/>
                  </a:cxn>
                  <a:cxn ang="0">
                    <a:pos x="51" y="151"/>
                  </a:cxn>
                  <a:cxn ang="0">
                    <a:pos x="47" y="165"/>
                  </a:cxn>
                  <a:cxn ang="0">
                    <a:pos x="45" y="177"/>
                  </a:cxn>
                  <a:cxn ang="0">
                    <a:pos x="38" y="198"/>
                  </a:cxn>
                  <a:cxn ang="0">
                    <a:pos x="41" y="195"/>
                  </a:cxn>
                  <a:cxn ang="0">
                    <a:pos x="43" y="190"/>
                  </a:cxn>
                  <a:cxn ang="0">
                    <a:pos x="47" y="173"/>
                  </a:cxn>
                  <a:cxn ang="0">
                    <a:pos x="47" y="172"/>
                  </a:cxn>
                  <a:cxn ang="0">
                    <a:pos x="49" y="176"/>
                  </a:cxn>
                  <a:cxn ang="0">
                    <a:pos x="45" y="189"/>
                  </a:cxn>
                  <a:cxn ang="0">
                    <a:pos x="43" y="194"/>
                  </a:cxn>
                  <a:cxn ang="0">
                    <a:pos x="45" y="197"/>
                  </a:cxn>
                  <a:cxn ang="0">
                    <a:pos x="47" y="191"/>
                  </a:cxn>
                  <a:cxn ang="0">
                    <a:pos x="49" y="183"/>
                  </a:cxn>
                  <a:cxn ang="0">
                    <a:pos x="51" y="174"/>
                  </a:cxn>
                  <a:cxn ang="0">
                    <a:pos x="54" y="168"/>
                  </a:cxn>
                  <a:cxn ang="0">
                    <a:pos x="51" y="168"/>
                  </a:cxn>
                  <a:cxn ang="0">
                    <a:pos x="50" y="168"/>
                  </a:cxn>
                  <a:cxn ang="0">
                    <a:pos x="50" y="166"/>
                  </a:cxn>
                  <a:cxn ang="0">
                    <a:pos x="51" y="160"/>
                  </a:cxn>
                  <a:cxn ang="0">
                    <a:pos x="52" y="159"/>
                  </a:cxn>
                  <a:cxn ang="0">
                    <a:pos x="54" y="161"/>
                  </a:cxn>
                  <a:cxn ang="0">
                    <a:pos x="55" y="161"/>
                  </a:cxn>
                  <a:cxn ang="0">
                    <a:pos x="58" y="151"/>
                  </a:cxn>
                  <a:cxn ang="0">
                    <a:pos x="60" y="140"/>
                  </a:cxn>
                  <a:cxn ang="0">
                    <a:pos x="45" y="61"/>
                  </a:cxn>
                  <a:cxn ang="0">
                    <a:pos x="37" y="29"/>
                  </a:cxn>
                  <a:cxn ang="0">
                    <a:pos x="30" y="6"/>
                  </a:cxn>
                </a:cxnLst>
                <a:rect l="0" t="0" r="r" b="b"/>
                <a:pathLst>
                  <a:path w="60" h="252">
                    <a:moveTo>
                      <a:pt x="33" y="0"/>
                    </a:moveTo>
                    <a:lnTo>
                      <a:pt x="33" y="0"/>
                    </a:lnTo>
                    <a:lnTo>
                      <a:pt x="29" y="2"/>
                    </a:lnTo>
                    <a:lnTo>
                      <a:pt x="26" y="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4" y="76"/>
                    </a:lnTo>
                    <a:lnTo>
                      <a:pt x="10" y="97"/>
                    </a:lnTo>
                    <a:lnTo>
                      <a:pt x="10" y="97"/>
                    </a:lnTo>
                    <a:lnTo>
                      <a:pt x="8" y="118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1" y="14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3" y="162"/>
                    </a:lnTo>
                    <a:lnTo>
                      <a:pt x="1" y="162"/>
                    </a:lnTo>
                    <a:lnTo>
                      <a:pt x="4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8" y="166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0" y="183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14" y="207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7" y="233"/>
                    </a:lnTo>
                    <a:lnTo>
                      <a:pt x="17" y="241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4" y="252"/>
                    </a:lnTo>
                    <a:lnTo>
                      <a:pt x="17" y="249"/>
                    </a:lnTo>
                    <a:lnTo>
                      <a:pt x="20" y="246"/>
                    </a:lnTo>
                    <a:lnTo>
                      <a:pt x="20" y="246"/>
                    </a:lnTo>
                    <a:lnTo>
                      <a:pt x="24" y="241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8"/>
                    </a:lnTo>
                    <a:lnTo>
                      <a:pt x="31" y="228"/>
                    </a:lnTo>
                    <a:lnTo>
                      <a:pt x="34" y="223"/>
                    </a:lnTo>
                    <a:lnTo>
                      <a:pt x="34" y="223"/>
                    </a:lnTo>
                    <a:lnTo>
                      <a:pt x="38" y="214"/>
                    </a:lnTo>
                    <a:lnTo>
                      <a:pt x="38" y="214"/>
                    </a:lnTo>
                    <a:lnTo>
                      <a:pt x="38" y="210"/>
                    </a:lnTo>
                    <a:lnTo>
                      <a:pt x="38" y="207"/>
                    </a:lnTo>
                    <a:lnTo>
                      <a:pt x="38" y="207"/>
                    </a:lnTo>
                    <a:lnTo>
                      <a:pt x="39" y="204"/>
                    </a:lnTo>
                    <a:lnTo>
                      <a:pt x="38" y="20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lnTo>
                      <a:pt x="37" y="202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4" y="211"/>
                    </a:lnTo>
                    <a:lnTo>
                      <a:pt x="34" y="211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1" y="212"/>
                    </a:lnTo>
                    <a:lnTo>
                      <a:pt x="31" y="212"/>
                    </a:lnTo>
                    <a:lnTo>
                      <a:pt x="33" y="210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7" y="190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3" y="170"/>
                    </a:lnTo>
                    <a:lnTo>
                      <a:pt x="43" y="170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9" y="149"/>
                    </a:lnTo>
                    <a:lnTo>
                      <a:pt x="49" y="145"/>
                    </a:lnTo>
                    <a:lnTo>
                      <a:pt x="49" y="145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2" y="127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4" y="122"/>
                    </a:lnTo>
                    <a:lnTo>
                      <a:pt x="55" y="123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1" y="151"/>
                    </a:lnTo>
                    <a:lnTo>
                      <a:pt x="51" y="151"/>
                    </a:lnTo>
                    <a:lnTo>
                      <a:pt x="50" y="159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9" y="198"/>
                    </a:lnTo>
                    <a:lnTo>
                      <a:pt x="41" y="195"/>
                    </a:lnTo>
                    <a:lnTo>
                      <a:pt x="41" y="195"/>
                    </a:lnTo>
                    <a:lnTo>
                      <a:pt x="43" y="190"/>
                    </a:lnTo>
                    <a:lnTo>
                      <a:pt x="43" y="190"/>
                    </a:lnTo>
                    <a:lnTo>
                      <a:pt x="45" y="182"/>
                    </a:lnTo>
                    <a:lnTo>
                      <a:pt x="45" y="182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9" y="173"/>
                    </a:lnTo>
                    <a:lnTo>
                      <a:pt x="49" y="176"/>
                    </a:lnTo>
                    <a:lnTo>
                      <a:pt x="49" y="176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5" y="189"/>
                    </a:lnTo>
                    <a:lnTo>
                      <a:pt x="45" y="189"/>
                    </a:lnTo>
                    <a:lnTo>
                      <a:pt x="43" y="194"/>
                    </a:lnTo>
                    <a:lnTo>
                      <a:pt x="43" y="194"/>
                    </a:lnTo>
                    <a:lnTo>
                      <a:pt x="43" y="195"/>
                    </a:lnTo>
                    <a:lnTo>
                      <a:pt x="45" y="197"/>
                    </a:lnTo>
                    <a:lnTo>
                      <a:pt x="45" y="197"/>
                    </a:lnTo>
                    <a:lnTo>
                      <a:pt x="46" y="195"/>
                    </a:lnTo>
                    <a:lnTo>
                      <a:pt x="46" y="195"/>
                    </a:lnTo>
                    <a:lnTo>
                      <a:pt x="47" y="191"/>
                    </a:lnTo>
                    <a:lnTo>
                      <a:pt x="47" y="186"/>
                    </a:lnTo>
                    <a:lnTo>
                      <a:pt x="47" y="186"/>
                    </a:lnTo>
                    <a:lnTo>
                      <a:pt x="49" y="183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1" y="174"/>
                    </a:lnTo>
                    <a:lnTo>
                      <a:pt x="52" y="169"/>
                    </a:lnTo>
                    <a:lnTo>
                      <a:pt x="52" y="169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1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68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0" y="166"/>
                    </a:lnTo>
                    <a:lnTo>
                      <a:pt x="51" y="161"/>
                    </a:lnTo>
                    <a:lnTo>
                      <a:pt x="51" y="161"/>
                    </a:lnTo>
                    <a:lnTo>
                      <a:pt x="51" y="160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5" y="161"/>
                    </a:lnTo>
                    <a:lnTo>
                      <a:pt x="55" y="161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45" y="61"/>
                    </a:lnTo>
                    <a:lnTo>
                      <a:pt x="41" y="4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3" y="17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2"/>
                    </a:lnTo>
                    <a:lnTo>
                      <a:pt x="33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6" name="Freeform 405">
                <a:extLst>
                  <a:ext uri="{FF2B5EF4-FFF2-40B4-BE49-F238E27FC236}">
                    <a16:creationId xmlns:a16="http://schemas.microsoft.com/office/drawing/2014/main" id="{8561CF25-8EE2-F211-9231-BDBE5FA0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1" y="3880149"/>
                <a:ext cx="1111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7" name="Freeform 406">
                <a:extLst>
                  <a:ext uri="{FF2B5EF4-FFF2-40B4-BE49-F238E27FC236}">
                    <a16:creationId xmlns:a16="http://schemas.microsoft.com/office/drawing/2014/main" id="{9DDEAF85-2871-CDF5-6179-EDBDD3FD3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613" y="3880149"/>
                <a:ext cx="333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21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93" name="Freeform 408">
              <a:extLst>
                <a:ext uri="{FF2B5EF4-FFF2-40B4-BE49-F238E27FC236}">
                  <a16:creationId xmlns:a16="http://schemas.microsoft.com/office/drawing/2014/main" id="{42F6E884-5B6C-F548-DCC6-0C8DA588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4" name="Freeform 409">
              <a:extLst>
                <a:ext uri="{FF2B5EF4-FFF2-40B4-BE49-F238E27FC236}">
                  <a16:creationId xmlns:a16="http://schemas.microsoft.com/office/drawing/2014/main" id="{F74ADB0F-4543-E4B0-4FA7-3461D2D7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880148"/>
              <a:ext cx="111125" cy="2254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9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42"/>
                </a:cxn>
                <a:cxn ang="0">
                  <a:pos x="15" y="63"/>
                </a:cxn>
                <a:cxn ang="0">
                  <a:pos x="22" y="99"/>
                </a:cxn>
                <a:cxn ang="0">
                  <a:pos x="22" y="99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3" y="129"/>
                </a:cxn>
                <a:cxn ang="0">
                  <a:pos x="33" y="129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47" y="78"/>
                </a:cxn>
                <a:cxn ang="0">
                  <a:pos x="55" y="53"/>
                </a:cxn>
                <a:cxn ang="0">
                  <a:pos x="55" y="53"/>
                </a:cxn>
                <a:cxn ang="0">
                  <a:pos x="61" y="36"/>
                </a:cxn>
                <a:cxn ang="0">
                  <a:pos x="66" y="21"/>
                </a:cxn>
                <a:cxn ang="0">
                  <a:pos x="66" y="21"/>
                </a:cxn>
                <a:cxn ang="0">
                  <a:pos x="68" y="15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49" y="3"/>
                </a:cxn>
                <a:cxn ang="0">
                  <a:pos x="49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70" h="142">
                  <a:moveTo>
                    <a:pt x="28" y="0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42"/>
                  </a:lnTo>
                  <a:lnTo>
                    <a:pt x="15" y="63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7" y="78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61" y="3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15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5" name="Freeform 410">
              <a:extLst>
                <a:ext uri="{FF2B5EF4-FFF2-40B4-BE49-F238E27FC236}">
                  <a16:creationId xmlns:a16="http://schemas.microsoft.com/office/drawing/2014/main" id="{D0525942-1BDC-6CEC-9058-3A2519624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69" y="137"/>
                </a:cxn>
                <a:cxn ang="0">
                  <a:pos x="67" y="145"/>
                </a:cxn>
                <a:cxn ang="0">
                  <a:pos x="66" y="152"/>
                </a:cxn>
                <a:cxn ang="0">
                  <a:pos x="67" y="153"/>
                </a:cxn>
                <a:cxn ang="0">
                  <a:pos x="69" y="149"/>
                </a:cxn>
                <a:cxn ang="0">
                  <a:pos x="70" y="145"/>
                </a:cxn>
                <a:cxn ang="0">
                  <a:pos x="70" y="143"/>
                </a:cxn>
                <a:cxn ang="0">
                  <a:pos x="40" y="0"/>
                </a:cxn>
                <a:cxn ang="0">
                  <a:pos x="41" y="2"/>
                </a:cxn>
                <a:cxn ang="0">
                  <a:pos x="42" y="9"/>
                </a:cxn>
                <a:cxn ang="0">
                  <a:pos x="40" y="11"/>
                </a:cxn>
                <a:cxn ang="0">
                  <a:pos x="32" y="18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27"/>
                </a:cxn>
                <a:cxn ang="0">
                  <a:pos x="6" y="149"/>
                </a:cxn>
                <a:cxn ang="0">
                  <a:pos x="8" y="166"/>
                </a:cxn>
                <a:cxn ang="0">
                  <a:pos x="12" y="183"/>
                </a:cxn>
                <a:cxn ang="0">
                  <a:pos x="21" y="234"/>
                </a:cxn>
                <a:cxn ang="0">
                  <a:pos x="24" y="238"/>
                </a:cxn>
                <a:cxn ang="0">
                  <a:pos x="31" y="245"/>
                </a:cxn>
                <a:cxn ang="0">
                  <a:pos x="42" y="248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77" y="244"/>
                </a:cxn>
                <a:cxn ang="0">
                  <a:pos x="82" y="242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1" y="245"/>
                </a:cxn>
                <a:cxn ang="0">
                  <a:pos x="63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8" y="242"/>
                </a:cxn>
                <a:cxn ang="0">
                  <a:pos x="25" y="240"/>
                </a:cxn>
                <a:cxn ang="0">
                  <a:pos x="27" y="234"/>
                </a:cxn>
                <a:cxn ang="0">
                  <a:pos x="28" y="231"/>
                </a:cxn>
                <a:cxn ang="0">
                  <a:pos x="44" y="206"/>
                </a:cxn>
                <a:cxn ang="0">
                  <a:pos x="58" y="175"/>
                </a:cxn>
                <a:cxn ang="0">
                  <a:pos x="62" y="15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6" y="119"/>
                </a:cxn>
                <a:cxn ang="0">
                  <a:pos x="67" y="114"/>
                </a:cxn>
                <a:cxn ang="0">
                  <a:pos x="70" y="103"/>
                </a:cxn>
                <a:cxn ang="0">
                  <a:pos x="70" y="101"/>
                </a:cxn>
                <a:cxn ang="0">
                  <a:pos x="70" y="93"/>
                </a:cxn>
                <a:cxn ang="0">
                  <a:pos x="67" y="84"/>
                </a:cxn>
                <a:cxn ang="0">
                  <a:pos x="65" y="73"/>
                </a:cxn>
                <a:cxn ang="0">
                  <a:pos x="61" y="45"/>
                </a:cxn>
                <a:cxn ang="0">
                  <a:pos x="59" y="39"/>
                </a:cxn>
                <a:cxn ang="0">
                  <a:pos x="53" y="19"/>
                </a:cxn>
                <a:cxn ang="0">
                  <a:pos x="53" y="13"/>
                </a:cxn>
                <a:cxn ang="0">
                  <a:pos x="48" y="5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69" y="137"/>
                  </a:moveTo>
                  <a:lnTo>
                    <a:pt x="69" y="137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69" y="152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37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6" name="Freeform 411">
              <a:extLst>
                <a:ext uri="{FF2B5EF4-FFF2-40B4-BE49-F238E27FC236}">
                  <a16:creationId xmlns:a16="http://schemas.microsoft.com/office/drawing/2014/main" id="{45D55BF0-F480-63A8-09FF-2EA1D534F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119861"/>
              <a:ext cx="6350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0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7" name="Freeform 412">
              <a:extLst>
                <a:ext uri="{FF2B5EF4-FFF2-40B4-BE49-F238E27FC236}">
                  <a16:creationId xmlns:a16="http://schemas.microsoft.com/office/drawing/2014/main" id="{3E68D35B-3C01-4890-0C1A-2EAF5E3C8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3902373"/>
              <a:ext cx="133350" cy="393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2" y="5"/>
                </a:cxn>
                <a:cxn ang="0">
                  <a:pos x="40" y="11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15" y="61"/>
                </a:cxn>
                <a:cxn ang="0">
                  <a:pos x="10" y="82"/>
                </a:cxn>
                <a:cxn ang="0">
                  <a:pos x="4" y="106"/>
                </a:cxn>
                <a:cxn ang="0">
                  <a:pos x="0" y="118"/>
                </a:cxn>
                <a:cxn ang="0">
                  <a:pos x="0" y="119"/>
                </a:cxn>
                <a:cxn ang="0">
                  <a:pos x="3" y="135"/>
                </a:cxn>
                <a:cxn ang="0">
                  <a:pos x="6" y="149"/>
                </a:cxn>
                <a:cxn ang="0">
                  <a:pos x="12" y="183"/>
                </a:cxn>
                <a:cxn ang="0">
                  <a:pos x="16" y="207"/>
                </a:cxn>
                <a:cxn ang="0">
                  <a:pos x="21" y="234"/>
                </a:cxn>
                <a:cxn ang="0">
                  <a:pos x="27" y="242"/>
                </a:cxn>
                <a:cxn ang="0">
                  <a:pos x="35" y="246"/>
                </a:cxn>
                <a:cxn ang="0">
                  <a:pos x="50" y="248"/>
                </a:cxn>
                <a:cxn ang="0">
                  <a:pos x="53" y="248"/>
                </a:cxn>
                <a:cxn ang="0">
                  <a:pos x="66" y="246"/>
                </a:cxn>
                <a:cxn ang="0">
                  <a:pos x="77" y="244"/>
                </a:cxn>
                <a:cxn ang="0">
                  <a:pos x="84" y="240"/>
                </a:cxn>
                <a:cxn ang="0">
                  <a:pos x="83" y="241"/>
                </a:cxn>
                <a:cxn ang="0">
                  <a:pos x="79" y="242"/>
                </a:cxn>
                <a:cxn ang="0">
                  <a:pos x="71" y="245"/>
                </a:cxn>
                <a:cxn ang="0">
                  <a:pos x="53" y="245"/>
                </a:cxn>
                <a:cxn ang="0">
                  <a:pos x="32" y="245"/>
                </a:cxn>
                <a:cxn ang="0">
                  <a:pos x="29" y="244"/>
                </a:cxn>
                <a:cxn ang="0">
                  <a:pos x="28" y="242"/>
                </a:cxn>
                <a:cxn ang="0">
                  <a:pos x="25" y="237"/>
                </a:cxn>
                <a:cxn ang="0">
                  <a:pos x="28" y="231"/>
                </a:cxn>
                <a:cxn ang="0">
                  <a:pos x="35" y="221"/>
                </a:cxn>
                <a:cxn ang="0">
                  <a:pos x="58" y="175"/>
                </a:cxn>
                <a:cxn ang="0">
                  <a:pos x="61" y="168"/>
                </a:cxn>
                <a:cxn ang="0">
                  <a:pos x="63" y="148"/>
                </a:cxn>
                <a:cxn ang="0">
                  <a:pos x="66" y="140"/>
                </a:cxn>
                <a:cxn ang="0">
                  <a:pos x="67" y="133"/>
                </a:cxn>
                <a:cxn ang="0">
                  <a:pos x="65" y="123"/>
                </a:cxn>
                <a:cxn ang="0">
                  <a:pos x="67" y="114"/>
                </a:cxn>
                <a:cxn ang="0">
                  <a:pos x="67" y="110"/>
                </a:cxn>
                <a:cxn ang="0">
                  <a:pos x="70" y="103"/>
                </a:cxn>
                <a:cxn ang="0">
                  <a:pos x="70" y="98"/>
                </a:cxn>
                <a:cxn ang="0">
                  <a:pos x="70" y="93"/>
                </a:cxn>
                <a:cxn ang="0">
                  <a:pos x="65" y="73"/>
                </a:cxn>
                <a:cxn ang="0">
                  <a:pos x="63" y="57"/>
                </a:cxn>
                <a:cxn ang="0">
                  <a:pos x="59" y="39"/>
                </a:cxn>
                <a:cxn ang="0">
                  <a:pos x="54" y="2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84" h="248">
                  <a:moveTo>
                    <a:pt x="40" y="0"/>
                  </a:moveTo>
                  <a:lnTo>
                    <a:pt x="40" y="0"/>
                  </a:lnTo>
                  <a:lnTo>
                    <a:pt x="41" y="2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0" y="8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27"/>
                  </a:lnTo>
                  <a:lnTo>
                    <a:pt x="3" y="135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66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207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4" y="238"/>
                  </a:lnTo>
                  <a:lnTo>
                    <a:pt x="27" y="242"/>
                  </a:lnTo>
                  <a:lnTo>
                    <a:pt x="31" y="245"/>
                  </a:lnTo>
                  <a:lnTo>
                    <a:pt x="35" y="246"/>
                  </a:lnTo>
                  <a:lnTo>
                    <a:pt x="42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3" y="248"/>
                  </a:lnTo>
                  <a:lnTo>
                    <a:pt x="53" y="248"/>
                  </a:lnTo>
                  <a:lnTo>
                    <a:pt x="66" y="246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82" y="24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79" y="242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63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7" y="234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35" y="221"/>
                  </a:lnTo>
                  <a:lnTo>
                    <a:pt x="44" y="206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61" y="168"/>
                  </a:lnTo>
                  <a:lnTo>
                    <a:pt x="62" y="158"/>
                  </a:lnTo>
                  <a:lnTo>
                    <a:pt x="63" y="148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6" y="119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0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67" y="84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3" y="57"/>
                  </a:lnTo>
                  <a:lnTo>
                    <a:pt x="61" y="45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4" y="27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8" name="Freeform 413">
              <a:extLst>
                <a:ext uri="{FF2B5EF4-FFF2-40B4-BE49-F238E27FC236}">
                  <a16:creationId xmlns:a16="http://schemas.microsoft.com/office/drawing/2014/main" id="{F1E3EC70-33BB-F905-44B2-2C18E0FD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9" name="Freeform 414">
              <a:extLst>
                <a:ext uri="{FF2B5EF4-FFF2-40B4-BE49-F238E27FC236}">
                  <a16:creationId xmlns:a16="http://schemas.microsoft.com/office/drawing/2014/main" id="{37560A2D-54CD-BCBF-A337-513DF743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1" y="4113511"/>
              <a:ext cx="98425" cy="1778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7"/>
                </a:cxn>
                <a:cxn ang="0">
                  <a:pos x="37" y="25"/>
                </a:cxn>
                <a:cxn ang="0">
                  <a:pos x="33" y="42"/>
                </a:cxn>
                <a:cxn ang="0">
                  <a:pos x="19" y="73"/>
                </a:cxn>
                <a:cxn ang="0">
                  <a:pos x="3" y="98"/>
                </a:cxn>
                <a:cxn ang="0">
                  <a:pos x="2" y="101"/>
                </a:cxn>
                <a:cxn ang="0">
                  <a:pos x="0" y="107"/>
                </a:cxn>
                <a:cxn ang="0">
                  <a:pos x="3" y="109"/>
                </a:cxn>
                <a:cxn ang="0">
                  <a:pos x="7" y="112"/>
                </a:cxn>
                <a:cxn ang="0">
                  <a:pos x="28" y="112"/>
                </a:cxn>
                <a:cxn ang="0">
                  <a:pos x="38" y="112"/>
                </a:cxn>
                <a:cxn ang="0">
                  <a:pos x="46" y="112"/>
                </a:cxn>
                <a:cxn ang="0">
                  <a:pos x="58" y="108"/>
                </a:cxn>
                <a:cxn ang="0">
                  <a:pos x="59" y="107"/>
                </a:cxn>
                <a:cxn ang="0">
                  <a:pos x="61" y="105"/>
                </a:cxn>
                <a:cxn ang="0">
                  <a:pos x="62" y="101"/>
                </a:cxn>
                <a:cxn ang="0">
                  <a:pos x="62" y="88"/>
                </a:cxn>
                <a:cxn ang="0">
                  <a:pos x="61" y="77"/>
                </a:cxn>
                <a:cxn ang="0">
                  <a:pos x="57" y="49"/>
                </a:cxn>
                <a:cxn ang="0">
                  <a:pos x="55" y="38"/>
                </a:cxn>
                <a:cxn ang="0">
                  <a:pos x="54" y="28"/>
                </a:cxn>
                <a:cxn ang="0">
                  <a:pos x="50" y="19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5" y="12"/>
                </a:cxn>
                <a:cxn ang="0">
                  <a:pos x="44" y="19"/>
                </a:cxn>
                <a:cxn ang="0">
                  <a:pos x="42" y="20"/>
                </a:cxn>
                <a:cxn ang="0">
                  <a:pos x="41" y="17"/>
                </a:cxn>
                <a:cxn ang="0">
                  <a:pos x="42" y="12"/>
                </a:cxn>
                <a:cxn ang="0">
                  <a:pos x="44" y="4"/>
                </a:cxn>
              </a:cxnLst>
              <a:rect l="0" t="0" r="r" b="b"/>
              <a:pathLst>
                <a:path w="62" h="112">
                  <a:moveTo>
                    <a:pt x="42" y="0"/>
                  </a:moveTo>
                  <a:lnTo>
                    <a:pt x="42" y="0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8" y="15"/>
                  </a:lnTo>
                  <a:lnTo>
                    <a:pt x="37" y="25"/>
                  </a:lnTo>
                  <a:lnTo>
                    <a:pt x="36" y="35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19" y="73"/>
                  </a:lnTo>
                  <a:lnTo>
                    <a:pt x="10" y="8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2" y="101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4" y="111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8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9" y="107"/>
                  </a:lnTo>
                  <a:lnTo>
                    <a:pt x="59" y="107"/>
                  </a:lnTo>
                  <a:lnTo>
                    <a:pt x="61" y="105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96"/>
                  </a:lnTo>
                  <a:lnTo>
                    <a:pt x="62" y="8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9" y="62"/>
                  </a:lnTo>
                  <a:lnTo>
                    <a:pt x="57" y="49"/>
                  </a:lnTo>
                  <a:lnTo>
                    <a:pt x="57" y="49"/>
                  </a:lnTo>
                  <a:lnTo>
                    <a:pt x="55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0" name="Freeform 415">
              <a:extLst>
                <a:ext uri="{FF2B5EF4-FFF2-40B4-BE49-F238E27FC236}">
                  <a16:creationId xmlns:a16="http://schemas.microsoft.com/office/drawing/2014/main" id="{BA43BDF1-2FD3-CBBF-A46B-3103CC7E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1" name="Freeform 416">
              <a:extLst>
                <a:ext uri="{FF2B5EF4-FFF2-40B4-BE49-F238E27FC236}">
                  <a16:creationId xmlns:a16="http://schemas.microsoft.com/office/drawing/2014/main" id="{0E423866-3DFE-BBA5-56E0-6FF3BEDC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1" y="3896023"/>
              <a:ext cx="150813" cy="4143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6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22"/>
                </a:cxn>
                <a:cxn ang="0">
                  <a:pos x="15" y="38"/>
                </a:cxn>
                <a:cxn ang="0">
                  <a:pos x="2" y="91"/>
                </a:cxn>
                <a:cxn ang="0">
                  <a:pos x="7" y="143"/>
                </a:cxn>
                <a:cxn ang="0">
                  <a:pos x="7" y="172"/>
                </a:cxn>
                <a:cxn ang="0">
                  <a:pos x="8" y="199"/>
                </a:cxn>
                <a:cxn ang="0">
                  <a:pos x="9" y="207"/>
                </a:cxn>
                <a:cxn ang="0">
                  <a:pos x="11" y="236"/>
                </a:cxn>
                <a:cxn ang="0">
                  <a:pos x="12" y="242"/>
                </a:cxn>
                <a:cxn ang="0">
                  <a:pos x="13" y="253"/>
                </a:cxn>
                <a:cxn ang="0">
                  <a:pos x="11" y="258"/>
                </a:cxn>
                <a:cxn ang="0">
                  <a:pos x="8" y="260"/>
                </a:cxn>
                <a:cxn ang="0">
                  <a:pos x="0" y="261"/>
                </a:cxn>
                <a:cxn ang="0">
                  <a:pos x="12" y="258"/>
                </a:cxn>
                <a:cxn ang="0">
                  <a:pos x="15" y="256"/>
                </a:cxn>
                <a:cxn ang="0">
                  <a:pos x="24" y="229"/>
                </a:cxn>
                <a:cxn ang="0">
                  <a:pos x="30" y="214"/>
                </a:cxn>
                <a:cxn ang="0">
                  <a:pos x="36" y="196"/>
                </a:cxn>
                <a:cxn ang="0">
                  <a:pos x="44" y="172"/>
                </a:cxn>
                <a:cxn ang="0">
                  <a:pos x="46" y="149"/>
                </a:cxn>
                <a:cxn ang="0">
                  <a:pos x="50" y="139"/>
                </a:cxn>
                <a:cxn ang="0">
                  <a:pos x="55" y="122"/>
                </a:cxn>
                <a:cxn ang="0">
                  <a:pos x="46" y="88"/>
                </a:cxn>
                <a:cxn ang="0">
                  <a:pos x="38" y="57"/>
                </a:cxn>
                <a:cxn ang="0">
                  <a:pos x="34" y="40"/>
                </a:cxn>
                <a:cxn ang="0">
                  <a:pos x="29" y="19"/>
                </a:cxn>
                <a:cxn ang="0">
                  <a:pos x="28" y="7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51" y="1"/>
                </a:cxn>
                <a:cxn ang="0">
                  <a:pos x="69" y="1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8" y="4"/>
                </a:cxn>
                <a:cxn ang="0">
                  <a:pos x="90" y="2"/>
                </a:cxn>
                <a:cxn ang="0">
                  <a:pos x="95" y="4"/>
                </a:cxn>
                <a:cxn ang="0">
                  <a:pos x="90" y="2"/>
                </a:cxn>
              </a:cxnLst>
              <a:rect l="0" t="0" r="r" b="b"/>
              <a:pathLst>
                <a:path w="95" h="261">
                  <a:moveTo>
                    <a:pt x="55" y="0"/>
                  </a:moveTo>
                  <a:lnTo>
                    <a:pt x="55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28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2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116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7" y="172"/>
                  </a:lnTo>
                  <a:lnTo>
                    <a:pt x="7" y="187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9" y="207"/>
                  </a:lnTo>
                  <a:lnTo>
                    <a:pt x="11" y="217"/>
                  </a:lnTo>
                  <a:lnTo>
                    <a:pt x="11" y="236"/>
                  </a:lnTo>
                  <a:lnTo>
                    <a:pt x="11" y="236"/>
                  </a:lnTo>
                  <a:lnTo>
                    <a:pt x="12" y="242"/>
                  </a:lnTo>
                  <a:lnTo>
                    <a:pt x="13" y="249"/>
                  </a:lnTo>
                  <a:lnTo>
                    <a:pt x="13" y="253"/>
                  </a:lnTo>
                  <a:lnTo>
                    <a:pt x="12" y="256"/>
                  </a:lnTo>
                  <a:lnTo>
                    <a:pt x="11" y="258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8" y="260"/>
                  </a:lnTo>
                  <a:lnTo>
                    <a:pt x="12" y="258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9" y="244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30" y="214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185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6" y="149"/>
                  </a:lnTo>
                  <a:lnTo>
                    <a:pt x="46" y="14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46" y="8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2" name="Freeform 417">
              <a:extLst>
                <a:ext uri="{FF2B5EF4-FFF2-40B4-BE49-F238E27FC236}">
                  <a16:creationId xmlns:a16="http://schemas.microsoft.com/office/drawing/2014/main" id="{5B717248-394E-50B4-ACFC-DC4A12C9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3" name="Freeform 418">
              <a:extLst>
                <a:ext uri="{FF2B5EF4-FFF2-40B4-BE49-F238E27FC236}">
                  <a16:creationId xmlns:a16="http://schemas.microsoft.com/office/drawing/2014/main" id="{5DEFB43B-26DC-1F54-A66D-7B844C53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3897611"/>
              <a:ext cx="109538" cy="19208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4" y="25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8" y="87"/>
                </a:cxn>
                <a:cxn ang="0">
                  <a:pos x="27" y="121"/>
                </a:cxn>
                <a:cxn ang="0">
                  <a:pos x="27" y="121"/>
                </a:cxn>
                <a:cxn ang="0">
                  <a:pos x="31" y="109"/>
                </a:cxn>
                <a:cxn ang="0">
                  <a:pos x="31" y="109"/>
                </a:cxn>
                <a:cxn ang="0">
                  <a:pos x="37" y="85"/>
                </a:cxn>
                <a:cxn ang="0">
                  <a:pos x="42" y="64"/>
                </a:cxn>
                <a:cxn ang="0">
                  <a:pos x="42" y="64"/>
                </a:cxn>
                <a:cxn ang="0">
                  <a:pos x="58" y="22"/>
                </a:cxn>
                <a:cxn ang="0">
                  <a:pos x="58" y="22"/>
                </a:cxn>
                <a:cxn ang="0">
                  <a:pos x="59" y="21"/>
                </a:cxn>
                <a:cxn ang="0">
                  <a:pos x="62" y="18"/>
                </a:cxn>
                <a:cxn ang="0">
                  <a:pos x="67" y="14"/>
                </a:cxn>
                <a:cxn ang="0">
                  <a:pos x="67" y="14"/>
                </a:cxn>
                <a:cxn ang="0">
                  <a:pos x="69" y="12"/>
                </a:cxn>
                <a:cxn ang="0">
                  <a:pos x="69" y="8"/>
                </a:cxn>
                <a:cxn ang="0">
                  <a:pos x="68" y="5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4" y="1"/>
                </a:cxn>
                <a:cxn ang="0">
                  <a:pos x="54" y="1"/>
                </a:cxn>
                <a:cxn ang="0">
                  <a:pos x="41" y="0"/>
                </a:cxn>
              </a:cxnLst>
              <a:rect l="0" t="0" r="r" b="b"/>
              <a:pathLst>
                <a:path w="69" h="121">
                  <a:moveTo>
                    <a:pt x="41" y="0"/>
                  </a:moveTo>
                  <a:lnTo>
                    <a:pt x="4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8" y="87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7" y="85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1"/>
                  </a:lnTo>
                  <a:lnTo>
                    <a:pt x="62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68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4" name="Freeform 419">
              <a:extLst>
                <a:ext uri="{FF2B5EF4-FFF2-40B4-BE49-F238E27FC236}">
                  <a16:creationId xmlns:a16="http://schemas.microsoft.com/office/drawing/2014/main" id="{B49BC1A7-2ED3-DEEF-2AD9-0A62C87F9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4297661"/>
              <a:ext cx="71438" cy="1428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24" y="8"/>
                  </a:moveTo>
                  <a:lnTo>
                    <a:pt x="24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4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5" name="Freeform 420">
              <a:extLst>
                <a:ext uri="{FF2B5EF4-FFF2-40B4-BE49-F238E27FC236}">
                  <a16:creationId xmlns:a16="http://schemas.microsoft.com/office/drawing/2014/main" id="{6225A201-C26B-A2C2-2CB9-FF2B9DBA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4310361"/>
              <a:ext cx="39688" cy="15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25" h="1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6" name="Freeform 421">
              <a:extLst>
                <a:ext uri="{FF2B5EF4-FFF2-40B4-BE49-F238E27FC236}">
                  <a16:creationId xmlns:a16="http://schemas.microsoft.com/office/drawing/2014/main" id="{06B4F9DC-2BE5-9F13-C084-309CFBC50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97661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7" name="Freeform 422">
              <a:extLst>
                <a:ext uri="{FF2B5EF4-FFF2-40B4-BE49-F238E27FC236}">
                  <a16:creationId xmlns:a16="http://schemas.microsoft.com/office/drawing/2014/main" id="{B1D64B94-EDB2-402B-30A3-316742E57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002386"/>
              <a:ext cx="88900" cy="309563"/>
            </a:xfrm>
            <a:custGeom>
              <a:avLst/>
              <a:gdLst/>
              <a:ahLst/>
              <a:cxnLst>
                <a:cxn ang="0">
                  <a:pos x="54" y="194"/>
                </a:cxn>
                <a:cxn ang="0">
                  <a:pos x="54" y="194"/>
                </a:cxn>
                <a:cxn ang="0">
                  <a:pos x="52" y="195"/>
                </a:cxn>
                <a:cxn ang="0">
                  <a:pos x="52" y="195"/>
                </a:cxn>
                <a:cxn ang="0">
                  <a:pos x="54" y="194"/>
                </a:cxn>
                <a:cxn ang="0">
                  <a:pos x="11" y="190"/>
                </a:cxn>
                <a:cxn ang="0">
                  <a:pos x="11" y="190"/>
                </a:cxn>
                <a:cxn ang="0">
                  <a:pos x="16" y="193"/>
                </a:cxn>
                <a:cxn ang="0">
                  <a:pos x="16" y="193"/>
                </a:cxn>
                <a:cxn ang="0">
                  <a:pos x="20" y="194"/>
                </a:cxn>
                <a:cxn ang="0">
                  <a:pos x="25" y="194"/>
                </a:cxn>
                <a:cxn ang="0">
                  <a:pos x="25" y="194"/>
                </a:cxn>
                <a:cxn ang="0">
                  <a:pos x="27" y="194"/>
                </a:cxn>
                <a:cxn ang="0">
                  <a:pos x="27" y="194"/>
                </a:cxn>
                <a:cxn ang="0">
                  <a:pos x="19" y="193"/>
                </a:cxn>
                <a:cxn ang="0">
                  <a:pos x="11" y="19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95">
                  <a:moveTo>
                    <a:pt x="54" y="194"/>
                  </a:moveTo>
                  <a:lnTo>
                    <a:pt x="54" y="194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4" y="194"/>
                  </a:lnTo>
                  <a:close/>
                  <a:moveTo>
                    <a:pt x="11" y="190"/>
                  </a:moveTo>
                  <a:lnTo>
                    <a:pt x="11" y="190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20" y="194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19" y="193"/>
                  </a:lnTo>
                  <a:lnTo>
                    <a:pt x="11" y="190"/>
                  </a:lnTo>
                  <a:close/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8" name="Freeform 423">
              <a:extLst>
                <a:ext uri="{FF2B5EF4-FFF2-40B4-BE49-F238E27FC236}">
                  <a16:creationId xmlns:a16="http://schemas.microsoft.com/office/drawing/2014/main" id="{6CC41A93-5FF8-D18F-B64A-28F70C3B8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4310361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9" name="Freeform 424">
              <a:extLst>
                <a:ext uri="{FF2B5EF4-FFF2-40B4-BE49-F238E27FC236}">
                  <a16:creationId xmlns:a16="http://schemas.microsoft.com/office/drawing/2014/main" id="{5A428B26-7075-AEBD-7E0F-EDE526F5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4304011"/>
              <a:ext cx="254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9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0" name="Freeform 425">
              <a:extLst>
                <a:ext uri="{FF2B5EF4-FFF2-40B4-BE49-F238E27FC236}">
                  <a16:creationId xmlns:a16="http://schemas.microsoft.com/office/drawing/2014/main" id="{12B8CB4B-2AAF-A836-2C43-65D33175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4002386"/>
              <a:ext cx="88900" cy="295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46" y="5"/>
                </a:cxn>
                <a:cxn ang="0">
                  <a:pos x="42" y="10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21" y="59"/>
                </a:cxn>
                <a:cxn ang="0">
                  <a:pos x="21" y="59"/>
                </a:cxn>
                <a:cxn ang="0">
                  <a:pos x="14" y="93"/>
                </a:cxn>
                <a:cxn ang="0">
                  <a:pos x="8" y="114"/>
                </a:cxn>
                <a:cxn ang="0">
                  <a:pos x="4" y="126"/>
                </a:cxn>
                <a:cxn ang="0">
                  <a:pos x="4" y="126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3" y="162"/>
                </a:cxn>
                <a:cxn ang="0">
                  <a:pos x="6" y="179"/>
                </a:cxn>
                <a:cxn ang="0">
                  <a:pos x="6" y="179"/>
                </a:cxn>
                <a:cxn ang="0">
                  <a:pos x="6" y="183"/>
                </a:cxn>
                <a:cxn ang="0">
                  <a:pos x="7" y="186"/>
                </a:cxn>
                <a:cxn ang="0">
                  <a:pos x="7" y="186"/>
                </a:cxn>
                <a:cxn ang="0">
                  <a:pos x="8" y="183"/>
                </a:cxn>
                <a:cxn ang="0">
                  <a:pos x="10" y="179"/>
                </a:cxn>
                <a:cxn ang="0">
                  <a:pos x="14" y="174"/>
                </a:cxn>
                <a:cxn ang="0">
                  <a:pos x="14" y="174"/>
                </a:cxn>
                <a:cxn ang="0">
                  <a:pos x="19" y="165"/>
                </a:cxn>
                <a:cxn ang="0">
                  <a:pos x="23" y="158"/>
                </a:cxn>
                <a:cxn ang="0">
                  <a:pos x="25" y="154"/>
                </a:cxn>
                <a:cxn ang="0">
                  <a:pos x="25" y="154"/>
                </a:cxn>
                <a:cxn ang="0">
                  <a:pos x="29" y="137"/>
                </a:cxn>
                <a:cxn ang="0">
                  <a:pos x="32" y="126"/>
                </a:cxn>
                <a:cxn ang="0">
                  <a:pos x="36" y="115"/>
                </a:cxn>
                <a:cxn ang="0">
                  <a:pos x="36" y="115"/>
                </a:cxn>
                <a:cxn ang="0">
                  <a:pos x="42" y="97"/>
                </a:cxn>
                <a:cxn ang="0">
                  <a:pos x="44" y="89"/>
                </a:cxn>
                <a:cxn ang="0">
                  <a:pos x="45" y="81"/>
                </a:cxn>
                <a:cxn ang="0">
                  <a:pos x="45" y="81"/>
                </a:cxn>
                <a:cxn ang="0">
                  <a:pos x="49" y="55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3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49" y="2"/>
                </a:cxn>
                <a:cxn ang="0">
                  <a:pos x="46" y="0"/>
                </a:cxn>
              </a:cxnLst>
              <a:rect l="0" t="0" r="r" b="b"/>
              <a:pathLst>
                <a:path w="56" h="186">
                  <a:moveTo>
                    <a:pt x="46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42" y="1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4" y="93"/>
                  </a:lnTo>
                  <a:lnTo>
                    <a:pt x="8" y="114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62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6" y="183"/>
                  </a:lnTo>
                  <a:lnTo>
                    <a:pt x="7" y="186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10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9" y="165"/>
                  </a:lnTo>
                  <a:lnTo>
                    <a:pt x="23" y="15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9" y="137"/>
                  </a:lnTo>
                  <a:lnTo>
                    <a:pt x="32" y="12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42" y="97"/>
                  </a:lnTo>
                  <a:lnTo>
                    <a:pt x="44" y="8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9" y="5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3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9" y="2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1" name="Freeform 426">
              <a:extLst>
                <a:ext uri="{FF2B5EF4-FFF2-40B4-BE49-F238E27FC236}">
                  <a16:creationId xmlns:a16="http://schemas.microsoft.com/office/drawing/2014/main" id="{1407E0DF-E792-F391-2AC4-015BBD94B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2" name="Freeform 427">
              <a:extLst>
                <a:ext uri="{FF2B5EF4-FFF2-40B4-BE49-F238E27FC236}">
                  <a16:creationId xmlns:a16="http://schemas.microsoft.com/office/drawing/2014/main" id="{55C4ED76-6090-3FD5-EE95-39FDFEB5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040486"/>
              <a:ext cx="95250" cy="2714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2" y="31"/>
                </a:cxn>
                <a:cxn ang="0">
                  <a:pos x="38" y="57"/>
                </a:cxn>
                <a:cxn ang="0">
                  <a:pos x="38" y="57"/>
                </a:cxn>
                <a:cxn ang="0">
                  <a:pos x="37" y="65"/>
                </a:cxn>
                <a:cxn ang="0">
                  <a:pos x="35" y="73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5" y="102"/>
                </a:cxn>
                <a:cxn ang="0">
                  <a:pos x="22" y="113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6" y="134"/>
                </a:cxn>
                <a:cxn ang="0">
                  <a:pos x="12" y="141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55"/>
                </a:cxn>
                <a:cxn ang="0">
                  <a:pos x="1" y="159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4" y="166"/>
                </a:cxn>
                <a:cxn ang="0">
                  <a:pos x="4" y="166"/>
                </a:cxn>
                <a:cxn ang="0">
                  <a:pos x="12" y="169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21" y="170"/>
                </a:cxn>
                <a:cxn ang="0">
                  <a:pos x="21" y="170"/>
                </a:cxn>
                <a:cxn ang="0">
                  <a:pos x="24" y="170"/>
                </a:cxn>
                <a:cxn ang="0">
                  <a:pos x="24" y="170"/>
                </a:cxn>
                <a:cxn ang="0">
                  <a:pos x="29" y="170"/>
                </a:cxn>
                <a:cxn ang="0">
                  <a:pos x="29" y="170"/>
                </a:cxn>
                <a:cxn ang="0">
                  <a:pos x="41" y="171"/>
                </a:cxn>
                <a:cxn ang="0">
                  <a:pos x="41" y="171"/>
                </a:cxn>
                <a:cxn ang="0">
                  <a:pos x="45" y="171"/>
                </a:cxn>
                <a:cxn ang="0">
                  <a:pos x="45" y="171"/>
                </a:cxn>
                <a:cxn ang="0">
                  <a:pos x="47" y="170"/>
                </a:cxn>
                <a:cxn ang="0">
                  <a:pos x="47" y="170"/>
                </a:cxn>
                <a:cxn ang="0">
                  <a:pos x="55" y="169"/>
                </a:cxn>
                <a:cxn ang="0">
                  <a:pos x="55" y="169"/>
                </a:cxn>
                <a:cxn ang="0">
                  <a:pos x="58" y="167"/>
                </a:cxn>
                <a:cxn ang="0">
                  <a:pos x="59" y="165"/>
                </a:cxn>
                <a:cxn ang="0">
                  <a:pos x="60" y="162"/>
                </a:cxn>
                <a:cxn ang="0">
                  <a:pos x="60" y="158"/>
                </a:cxn>
                <a:cxn ang="0">
                  <a:pos x="59" y="151"/>
                </a:cxn>
                <a:cxn ang="0">
                  <a:pos x="58" y="145"/>
                </a:cxn>
                <a:cxn ang="0">
                  <a:pos x="58" y="145"/>
                </a:cxn>
                <a:cxn ang="0">
                  <a:pos x="58" y="126"/>
                </a:cxn>
                <a:cxn ang="0">
                  <a:pos x="56" y="116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54" y="96"/>
                </a:cxn>
                <a:cxn ang="0">
                  <a:pos x="54" y="81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51" y="25"/>
                </a:cxn>
                <a:cxn ang="0">
                  <a:pos x="49" y="0"/>
                </a:cxn>
              </a:cxnLst>
              <a:rect l="0" t="0" r="r" b="b"/>
              <a:pathLst>
                <a:path w="60" h="17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2" y="31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5" y="102"/>
                  </a:lnTo>
                  <a:lnTo>
                    <a:pt x="22" y="113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6" y="134"/>
                  </a:lnTo>
                  <a:lnTo>
                    <a:pt x="12" y="141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55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12" y="169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67"/>
                  </a:lnTo>
                  <a:lnTo>
                    <a:pt x="59" y="165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1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26"/>
                  </a:lnTo>
                  <a:lnTo>
                    <a:pt x="56" y="11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4" y="96"/>
                  </a:lnTo>
                  <a:lnTo>
                    <a:pt x="54" y="81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1" y="25"/>
                  </a:lnTo>
                  <a:lnTo>
                    <a:pt x="4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3" name="Freeform 428">
              <a:extLst>
                <a:ext uri="{FF2B5EF4-FFF2-40B4-BE49-F238E27FC236}">
                  <a16:creationId xmlns:a16="http://schemas.microsoft.com/office/drawing/2014/main" id="{74BD8FBC-280A-449A-9FC3-DC09E44FC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4" name="Freeform 429">
              <a:extLst>
                <a:ext uri="{FF2B5EF4-FFF2-40B4-BE49-F238E27FC236}">
                  <a16:creationId xmlns:a16="http://schemas.microsoft.com/office/drawing/2014/main" id="{E927DD38-5B9F-47F8-D194-45CD67C4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983336"/>
              <a:ext cx="122238" cy="3429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3" y="51"/>
                </a:cxn>
                <a:cxn ang="0">
                  <a:pos x="4" y="72"/>
                </a:cxn>
                <a:cxn ang="0">
                  <a:pos x="8" y="119"/>
                </a:cxn>
                <a:cxn ang="0">
                  <a:pos x="14" y="180"/>
                </a:cxn>
                <a:cxn ang="0">
                  <a:pos x="14" y="193"/>
                </a:cxn>
                <a:cxn ang="0">
                  <a:pos x="12" y="205"/>
                </a:cxn>
                <a:cxn ang="0">
                  <a:pos x="10" y="208"/>
                </a:cxn>
                <a:cxn ang="0">
                  <a:pos x="3" y="216"/>
                </a:cxn>
                <a:cxn ang="0">
                  <a:pos x="8" y="215"/>
                </a:cxn>
                <a:cxn ang="0">
                  <a:pos x="12" y="211"/>
                </a:cxn>
                <a:cxn ang="0">
                  <a:pos x="20" y="194"/>
                </a:cxn>
                <a:cxn ang="0">
                  <a:pos x="25" y="178"/>
                </a:cxn>
                <a:cxn ang="0">
                  <a:pos x="31" y="151"/>
                </a:cxn>
                <a:cxn ang="0">
                  <a:pos x="31" y="144"/>
                </a:cxn>
                <a:cxn ang="0">
                  <a:pos x="25" y="111"/>
                </a:cxn>
                <a:cxn ang="0">
                  <a:pos x="18" y="82"/>
                </a:cxn>
                <a:cxn ang="0">
                  <a:pos x="17" y="76"/>
                </a:cxn>
                <a:cxn ang="0">
                  <a:pos x="16" y="52"/>
                </a:cxn>
                <a:cxn ang="0">
                  <a:pos x="13" y="35"/>
                </a:cxn>
                <a:cxn ang="0">
                  <a:pos x="10" y="22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14" y="1"/>
                </a:cxn>
                <a:cxn ang="0">
                  <a:pos x="25" y="2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59" y="6"/>
                </a:cxn>
                <a:cxn ang="0">
                  <a:pos x="67" y="8"/>
                </a:cxn>
                <a:cxn ang="0">
                  <a:pos x="77" y="12"/>
                </a:cxn>
                <a:cxn ang="0">
                  <a:pos x="76" y="9"/>
                </a:cxn>
                <a:cxn ang="0">
                  <a:pos x="72" y="6"/>
                </a:cxn>
                <a:cxn ang="0">
                  <a:pos x="58" y="4"/>
                </a:cxn>
                <a:cxn ang="0">
                  <a:pos x="43" y="2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77" h="216">
                  <a:moveTo>
                    <a:pt x="14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35"/>
                  </a:lnTo>
                  <a:lnTo>
                    <a:pt x="3" y="5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12" y="149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4" y="193"/>
                  </a:lnTo>
                  <a:lnTo>
                    <a:pt x="13" y="199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0" y="208"/>
                  </a:lnTo>
                  <a:lnTo>
                    <a:pt x="8" y="211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8" y="215"/>
                  </a:lnTo>
                  <a:lnTo>
                    <a:pt x="10" y="212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20" y="194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29" y="131"/>
                  </a:lnTo>
                  <a:lnTo>
                    <a:pt x="25" y="111"/>
                  </a:lnTo>
                  <a:lnTo>
                    <a:pt x="20" y="92"/>
                  </a:lnTo>
                  <a:lnTo>
                    <a:pt x="18" y="8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64"/>
                  </a:lnTo>
                  <a:lnTo>
                    <a:pt x="16" y="52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6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2" y="6"/>
                  </a:lnTo>
                  <a:lnTo>
                    <a:pt x="68" y="5"/>
                  </a:lnTo>
                  <a:lnTo>
                    <a:pt x="58" y="4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5" name="Freeform 430">
              <a:extLst>
                <a:ext uri="{FF2B5EF4-FFF2-40B4-BE49-F238E27FC236}">
                  <a16:creationId xmlns:a16="http://schemas.microsoft.com/office/drawing/2014/main" id="{8203B262-B6D7-2596-9BFA-41A49DEE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6" name="Freeform 431">
              <a:extLst>
                <a:ext uri="{FF2B5EF4-FFF2-40B4-BE49-F238E27FC236}">
                  <a16:creationId xmlns:a16="http://schemas.microsoft.com/office/drawing/2014/main" id="{BB278AD8-28B0-764E-E62E-A5B8679E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101" y="3984923"/>
              <a:ext cx="114300" cy="238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7" y="25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11" y="51"/>
                </a:cxn>
                <a:cxn ang="0">
                  <a:pos x="12" y="63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3" y="81"/>
                </a:cxn>
                <a:cxn ang="0">
                  <a:pos x="15" y="91"/>
                </a:cxn>
                <a:cxn ang="0">
                  <a:pos x="20" y="110"/>
                </a:cxn>
                <a:cxn ang="0">
                  <a:pos x="24" y="130"/>
                </a:cxn>
                <a:cxn ang="0">
                  <a:pos x="26" y="143"/>
                </a:cxn>
                <a:cxn ang="0">
                  <a:pos x="26" y="143"/>
                </a:cxn>
                <a:cxn ang="0">
                  <a:pos x="26" y="150"/>
                </a:cxn>
                <a:cxn ang="0">
                  <a:pos x="26" y="150"/>
                </a:cxn>
                <a:cxn ang="0">
                  <a:pos x="30" y="137"/>
                </a:cxn>
                <a:cxn ang="0">
                  <a:pos x="30" y="137"/>
                </a:cxn>
                <a:cxn ang="0">
                  <a:pos x="34" y="125"/>
                </a:cxn>
                <a:cxn ang="0">
                  <a:pos x="40" y="104"/>
                </a:cxn>
                <a:cxn ang="0">
                  <a:pos x="47" y="70"/>
                </a:cxn>
                <a:cxn ang="0">
                  <a:pos x="47" y="70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72" y="16"/>
                </a:cxn>
                <a:cxn ang="0">
                  <a:pos x="72" y="13"/>
                </a:cxn>
                <a:cxn ang="0">
                  <a:pos x="72" y="11"/>
                </a:cxn>
                <a:cxn ang="0">
                  <a:pos x="72" y="11"/>
                </a:cxn>
                <a:cxn ang="0">
                  <a:pos x="67" y="8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54" y="5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0" y="1"/>
                </a:cxn>
                <a:cxn ang="0">
                  <a:pos x="33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0"/>
                </a:cxn>
              </a:cxnLst>
              <a:rect l="0" t="0" r="r" b="b"/>
              <a:pathLst>
                <a:path w="72" h="150">
                  <a:moveTo>
                    <a:pt x="9" y="0"/>
                  </a:moveTo>
                  <a:lnTo>
                    <a:pt x="9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1" y="51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5" y="91"/>
                  </a:lnTo>
                  <a:lnTo>
                    <a:pt x="20" y="110"/>
                  </a:lnTo>
                  <a:lnTo>
                    <a:pt x="24" y="130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4" y="125"/>
                  </a:lnTo>
                  <a:lnTo>
                    <a:pt x="40" y="10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72" y="16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7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7" name="Freeform 432">
              <a:extLst>
                <a:ext uri="{FF2B5EF4-FFF2-40B4-BE49-F238E27FC236}">
                  <a16:creationId xmlns:a16="http://schemas.microsoft.com/office/drawing/2014/main" id="{287BD096-81C5-16D1-2E00-FC37565A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8" name="Freeform 433">
              <a:extLst>
                <a:ext uri="{FF2B5EF4-FFF2-40B4-BE49-F238E27FC236}">
                  <a16:creationId xmlns:a16="http://schemas.microsoft.com/office/drawing/2014/main" id="{0FE2271F-30A6-C6F3-AB64-EC2A8465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38" y="4326236"/>
              <a:ext cx="206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9" name="Freeform 434">
              <a:extLst>
                <a:ext uri="{FF2B5EF4-FFF2-40B4-BE49-F238E27FC236}">
                  <a16:creationId xmlns:a16="http://schemas.microsoft.com/office/drawing/2014/main" id="{104E5441-25E6-961A-686B-F79946BF9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4277023"/>
              <a:ext cx="84138" cy="53975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53" y="31"/>
                </a:cxn>
                <a:cxn ang="0">
                  <a:pos x="43" y="33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7" y="34"/>
                </a:cxn>
                <a:cxn ang="0">
                  <a:pos x="46" y="34"/>
                </a:cxn>
                <a:cxn ang="0">
                  <a:pos x="46" y="34"/>
                </a:cxn>
                <a:cxn ang="0">
                  <a:pos x="49" y="33"/>
                </a:cxn>
                <a:cxn ang="0">
                  <a:pos x="53" y="3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53" h="34">
                  <a:moveTo>
                    <a:pt x="53" y="31"/>
                  </a:moveTo>
                  <a:lnTo>
                    <a:pt x="53" y="31"/>
                  </a:lnTo>
                  <a:lnTo>
                    <a:pt x="43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3" y="31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0" name="Freeform 435">
              <a:extLst>
                <a:ext uri="{FF2B5EF4-FFF2-40B4-BE49-F238E27FC236}">
                  <a16:creationId xmlns:a16="http://schemas.microsoft.com/office/drawing/2014/main" id="{AC855DC1-7D3D-76C9-FAFA-E621E5C14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4326236"/>
              <a:ext cx="44450" cy="4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0"/>
                </a:cxn>
              </a:cxnLst>
              <a:rect l="0" t="0" r="r" b="b"/>
              <a:pathLst>
                <a:path w="28" h="3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1" name="Freeform 436">
              <a:extLst>
                <a:ext uri="{FF2B5EF4-FFF2-40B4-BE49-F238E27FC236}">
                  <a16:creationId xmlns:a16="http://schemas.microsoft.com/office/drawing/2014/main" id="{4AA1B088-8789-D3E7-5D02-8ECDEAC3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4277023"/>
              <a:ext cx="19050" cy="492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4" y="23"/>
                </a:cxn>
                <a:cxn ang="0">
                  <a:pos x="7" y="27"/>
                </a:cxn>
                <a:cxn ang="0">
                  <a:pos x="9" y="30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5" y="10"/>
                </a:cxn>
                <a:cxn ang="0">
                  <a:pos x="8" y="0"/>
                </a:cxn>
              </a:cxnLst>
              <a:rect l="0" t="0" r="r" b="b"/>
              <a:pathLst>
                <a:path w="12" h="3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1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2" name="Freeform 437">
              <a:extLst>
                <a:ext uri="{FF2B5EF4-FFF2-40B4-BE49-F238E27FC236}">
                  <a16:creationId xmlns:a16="http://schemas.microsoft.com/office/drawing/2014/main" id="{5D3E23AD-E05A-7B5A-F1D6-E3A7E997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3" name="Freeform 438">
              <a:extLst>
                <a:ext uri="{FF2B5EF4-FFF2-40B4-BE49-F238E27FC236}">
                  <a16:creationId xmlns:a16="http://schemas.microsoft.com/office/drawing/2014/main" id="{E85B8BAF-9C9A-A57F-B360-F35B83F3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016673"/>
              <a:ext cx="95250" cy="3127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45" y="1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39" y="31"/>
                </a:cxn>
                <a:cxn ang="0">
                  <a:pos x="35" y="51"/>
                </a:cxn>
                <a:cxn ang="0">
                  <a:pos x="32" y="71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101"/>
                </a:cxn>
                <a:cxn ang="0">
                  <a:pos x="20" y="123"/>
                </a:cxn>
                <a:cxn ang="0">
                  <a:pos x="9" y="159"/>
                </a:cxn>
                <a:cxn ang="0">
                  <a:pos x="9" y="159"/>
                </a:cxn>
                <a:cxn ang="0">
                  <a:pos x="7" y="162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1" y="174"/>
                </a:cxn>
                <a:cxn ang="0">
                  <a:pos x="0" y="184"/>
                </a:cxn>
                <a:cxn ang="0">
                  <a:pos x="0" y="184"/>
                </a:cxn>
                <a:cxn ang="0">
                  <a:pos x="0" y="187"/>
                </a:cxn>
                <a:cxn ang="0">
                  <a:pos x="3" y="191"/>
                </a:cxn>
                <a:cxn ang="0">
                  <a:pos x="5" y="193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8" y="195"/>
                </a:cxn>
                <a:cxn ang="0">
                  <a:pos x="21" y="197"/>
                </a:cxn>
                <a:cxn ang="0">
                  <a:pos x="21" y="197"/>
                </a:cxn>
                <a:cxn ang="0">
                  <a:pos x="33" y="197"/>
                </a:cxn>
                <a:cxn ang="0">
                  <a:pos x="33" y="197"/>
                </a:cxn>
                <a:cxn ang="0">
                  <a:pos x="39" y="197"/>
                </a:cxn>
                <a:cxn ang="0">
                  <a:pos x="49" y="195"/>
                </a:cxn>
                <a:cxn ang="0">
                  <a:pos x="49" y="195"/>
                </a:cxn>
                <a:cxn ang="0">
                  <a:pos x="54" y="190"/>
                </a:cxn>
                <a:cxn ang="0">
                  <a:pos x="56" y="187"/>
                </a:cxn>
                <a:cxn ang="0">
                  <a:pos x="58" y="184"/>
                </a:cxn>
                <a:cxn ang="0">
                  <a:pos x="58" y="184"/>
                </a:cxn>
                <a:cxn ang="0">
                  <a:pos x="59" y="178"/>
                </a:cxn>
                <a:cxn ang="0">
                  <a:pos x="60" y="172"/>
                </a:cxn>
                <a:cxn ang="0">
                  <a:pos x="60" y="159"/>
                </a:cxn>
                <a:cxn ang="0">
                  <a:pos x="60" y="159"/>
                </a:cxn>
                <a:cxn ang="0">
                  <a:pos x="58" y="128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50" y="51"/>
                </a:cxn>
                <a:cxn ang="0">
                  <a:pos x="50" y="51"/>
                </a:cxn>
                <a:cxn ang="0">
                  <a:pos x="49" y="30"/>
                </a:cxn>
                <a:cxn ang="0">
                  <a:pos x="47" y="14"/>
                </a:cxn>
                <a:cxn ang="0">
                  <a:pos x="46" y="0"/>
                </a:cxn>
              </a:cxnLst>
              <a:rect l="0" t="0" r="r" b="b"/>
              <a:pathLst>
                <a:path w="60" h="197">
                  <a:moveTo>
                    <a:pt x="46" y="0"/>
                  </a:moveTo>
                  <a:lnTo>
                    <a:pt x="46" y="0"/>
                  </a:lnTo>
                  <a:lnTo>
                    <a:pt x="45" y="1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9" y="31"/>
                  </a:lnTo>
                  <a:lnTo>
                    <a:pt x="35" y="51"/>
                  </a:lnTo>
                  <a:lnTo>
                    <a:pt x="32" y="7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101"/>
                  </a:lnTo>
                  <a:lnTo>
                    <a:pt x="20" y="123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7" y="162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1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1"/>
                  </a:lnTo>
                  <a:lnTo>
                    <a:pt x="5" y="193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9" y="197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54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78"/>
                  </a:lnTo>
                  <a:lnTo>
                    <a:pt x="60" y="172"/>
                  </a:lnTo>
                  <a:lnTo>
                    <a:pt x="60" y="159"/>
                  </a:lnTo>
                  <a:lnTo>
                    <a:pt x="60" y="159"/>
                  </a:lnTo>
                  <a:lnTo>
                    <a:pt x="58" y="12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9" y="30"/>
                  </a:lnTo>
                  <a:lnTo>
                    <a:pt x="47" y="14"/>
                  </a:lnTo>
                  <a:lnTo>
                    <a:pt x="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4" name="Freeform 439">
              <a:extLst>
                <a:ext uri="{FF2B5EF4-FFF2-40B4-BE49-F238E27FC236}">
                  <a16:creationId xmlns:a16="http://schemas.microsoft.com/office/drawing/2014/main" id="{E47E5787-05E8-F56A-2802-9651ADFDD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997623"/>
              <a:ext cx="177800" cy="282575"/>
            </a:xfrm>
            <a:custGeom>
              <a:avLst/>
              <a:gdLst/>
              <a:ahLst/>
              <a:cxnLst>
                <a:cxn ang="0">
                  <a:pos x="37" y="17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7" y="176"/>
                </a:cxn>
                <a:cxn ang="0">
                  <a:pos x="46" y="177"/>
                </a:cxn>
                <a:cxn ang="0">
                  <a:pos x="57" y="178"/>
                </a:cxn>
                <a:cxn ang="0">
                  <a:pos x="62" y="177"/>
                </a:cxn>
                <a:cxn ang="0">
                  <a:pos x="61" y="176"/>
                </a:cxn>
                <a:cxn ang="0">
                  <a:pos x="61" y="176"/>
                </a:cxn>
                <a:cxn ang="0">
                  <a:pos x="37" y="174"/>
                </a:cxn>
                <a:cxn ang="0">
                  <a:pos x="87" y="0"/>
                </a:cxn>
                <a:cxn ang="0">
                  <a:pos x="57" y="1"/>
                </a:cxn>
                <a:cxn ang="0">
                  <a:pos x="48" y="3"/>
                </a:cxn>
                <a:cxn ang="0">
                  <a:pos x="42" y="8"/>
                </a:cxn>
                <a:cxn ang="0">
                  <a:pos x="40" y="20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8" y="69"/>
                </a:cxn>
                <a:cxn ang="0">
                  <a:pos x="49" y="90"/>
                </a:cxn>
                <a:cxn ang="0">
                  <a:pos x="52" y="114"/>
                </a:cxn>
                <a:cxn ang="0">
                  <a:pos x="58" y="140"/>
                </a:cxn>
                <a:cxn ang="0">
                  <a:pos x="57" y="127"/>
                </a:cxn>
                <a:cxn ang="0">
                  <a:pos x="54" y="104"/>
                </a:cxn>
                <a:cxn ang="0">
                  <a:pos x="52" y="81"/>
                </a:cxn>
                <a:cxn ang="0">
                  <a:pos x="48" y="52"/>
                </a:cxn>
                <a:cxn ang="0">
                  <a:pos x="45" y="46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5" y="6"/>
                </a:cxn>
                <a:cxn ang="0">
                  <a:pos x="50" y="1"/>
                </a:cxn>
                <a:cxn ang="0">
                  <a:pos x="63" y="1"/>
                </a:cxn>
                <a:cxn ang="0">
                  <a:pos x="80" y="3"/>
                </a:cxn>
                <a:cxn ang="0">
                  <a:pos x="108" y="4"/>
                </a:cxn>
                <a:cxn ang="0">
                  <a:pos x="111" y="8"/>
                </a:cxn>
                <a:cxn ang="0">
                  <a:pos x="112" y="5"/>
                </a:cxn>
                <a:cxn ang="0">
                  <a:pos x="108" y="3"/>
                </a:cxn>
                <a:cxn ang="0">
                  <a:pos x="87" y="0"/>
                </a:cxn>
              </a:cxnLst>
              <a:rect l="0" t="0" r="r" b="b"/>
              <a:pathLst>
                <a:path w="112" h="178">
                  <a:moveTo>
                    <a:pt x="37" y="174"/>
                  </a:moveTo>
                  <a:lnTo>
                    <a:pt x="37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4" y="176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61" y="176"/>
                  </a:lnTo>
                  <a:lnTo>
                    <a:pt x="37" y="174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5" y="47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9" y="90"/>
                  </a:lnTo>
                  <a:lnTo>
                    <a:pt x="50" y="10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4" y="104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9" y="63"/>
                  </a:lnTo>
                  <a:lnTo>
                    <a:pt x="48" y="52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38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5" name="Freeform 440">
              <a:extLst>
                <a:ext uri="{FF2B5EF4-FFF2-40B4-BE49-F238E27FC236}">
                  <a16:creationId xmlns:a16="http://schemas.microsoft.com/office/drawing/2014/main" id="{6A8A2CF1-9C4D-5A20-3D68-5DAABC6B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4273848"/>
              <a:ext cx="98425" cy="63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34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37" y="0"/>
                </a:cxn>
              </a:cxnLst>
              <a:rect l="0" t="0" r="r" b="b"/>
              <a:pathLst>
                <a:path w="62" h="4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6" name="Freeform 441">
              <a:extLst>
                <a:ext uri="{FF2B5EF4-FFF2-40B4-BE49-F238E27FC236}">
                  <a16:creationId xmlns:a16="http://schemas.microsoft.com/office/drawing/2014/main" id="{871C3C55-CAF0-41DB-659B-D4F3263E2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3997623"/>
              <a:ext cx="114300" cy="22225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5" y="47"/>
                </a:cxn>
                <a:cxn ang="0">
                  <a:pos x="8" y="69"/>
                </a:cxn>
                <a:cxn ang="0">
                  <a:pos x="8" y="69"/>
                </a:cxn>
                <a:cxn ang="0">
                  <a:pos x="9" y="90"/>
                </a:cxn>
                <a:cxn ang="0">
                  <a:pos x="10" y="104"/>
                </a:cxn>
                <a:cxn ang="0">
                  <a:pos x="12" y="114"/>
                </a:cxn>
                <a:cxn ang="0">
                  <a:pos x="12" y="114"/>
                </a:cxn>
                <a:cxn ang="0">
                  <a:pos x="18" y="140"/>
                </a:cxn>
                <a:cxn ang="0">
                  <a:pos x="18" y="140"/>
                </a:cxn>
                <a:cxn ang="0">
                  <a:pos x="17" y="127"/>
                </a:cxn>
                <a:cxn ang="0">
                  <a:pos x="17" y="127"/>
                </a:cxn>
                <a:cxn ang="0">
                  <a:pos x="14" y="104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9" y="63"/>
                </a:cxn>
                <a:cxn ang="0">
                  <a:pos x="8" y="52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38"/>
                </a:cxn>
                <a:cxn ang="0">
                  <a:pos x="4" y="2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23" y="1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9" y="5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68" y="3"/>
                </a:cxn>
                <a:cxn ang="0">
                  <a:pos x="61" y="1"/>
                </a:cxn>
                <a:cxn ang="0">
                  <a:pos x="47" y="0"/>
                </a:cxn>
              </a:cxnLst>
              <a:rect l="0" t="0" r="r" b="b"/>
              <a:pathLst>
                <a:path w="72" h="140">
                  <a:moveTo>
                    <a:pt x="47" y="0"/>
                  </a:moveTo>
                  <a:lnTo>
                    <a:pt x="4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4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9" y="90"/>
                  </a:lnTo>
                  <a:lnTo>
                    <a:pt x="10" y="10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27"/>
                  </a:lnTo>
                  <a:lnTo>
                    <a:pt x="17" y="127"/>
                  </a:lnTo>
                  <a:lnTo>
                    <a:pt x="14" y="104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9" y="63"/>
                  </a:lnTo>
                  <a:lnTo>
                    <a:pt x="8" y="52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3" y="1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68" y="3"/>
                  </a:lnTo>
                  <a:lnTo>
                    <a:pt x="61" y="1"/>
                  </a:lnTo>
                  <a:lnTo>
                    <a:pt x="4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7" name="Freeform 442">
              <a:extLst>
                <a:ext uri="{FF2B5EF4-FFF2-40B4-BE49-F238E27FC236}">
                  <a16:creationId xmlns:a16="http://schemas.microsoft.com/office/drawing/2014/main" id="{889376A8-C9C1-B638-FAD8-12AC1BB4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8" name="Freeform 443">
              <a:extLst>
                <a:ext uri="{FF2B5EF4-FFF2-40B4-BE49-F238E27FC236}">
                  <a16:creationId xmlns:a16="http://schemas.microsoft.com/office/drawing/2014/main" id="{25494B58-68A8-5493-1C26-CA54739E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4005561"/>
              <a:ext cx="1588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9" name="Freeform 444">
              <a:extLst>
                <a:ext uri="{FF2B5EF4-FFF2-40B4-BE49-F238E27FC236}">
                  <a16:creationId xmlns:a16="http://schemas.microsoft.com/office/drawing/2014/main" id="{86A586A0-6DDB-B448-3C18-76276C6B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0" name="Freeform 445">
              <a:extLst>
                <a:ext uri="{FF2B5EF4-FFF2-40B4-BE49-F238E27FC236}">
                  <a16:creationId xmlns:a16="http://schemas.microsoft.com/office/drawing/2014/main" id="{C86C5E6D-11CC-FD0F-2255-ADCCC750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999211"/>
              <a:ext cx="106363" cy="279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5" y="62"/>
                </a:cxn>
                <a:cxn ang="0">
                  <a:pos x="8" y="80"/>
                </a:cxn>
                <a:cxn ang="0">
                  <a:pos x="8" y="80"/>
                </a:cxn>
                <a:cxn ang="0">
                  <a:pos x="10" y="103"/>
                </a:cxn>
                <a:cxn ang="0">
                  <a:pos x="13" y="126"/>
                </a:cxn>
                <a:cxn ang="0">
                  <a:pos x="13" y="126"/>
                </a:cxn>
                <a:cxn ang="0">
                  <a:pos x="14" y="139"/>
                </a:cxn>
                <a:cxn ang="0">
                  <a:pos x="14" y="139"/>
                </a:cxn>
                <a:cxn ang="0">
                  <a:pos x="19" y="156"/>
                </a:cxn>
                <a:cxn ang="0">
                  <a:pos x="19" y="156"/>
                </a:cxn>
                <a:cxn ang="0">
                  <a:pos x="25" y="168"/>
                </a:cxn>
                <a:cxn ang="0">
                  <a:pos x="25" y="172"/>
                </a:cxn>
                <a:cxn ang="0">
                  <a:pos x="25" y="173"/>
                </a:cxn>
                <a:cxn ang="0">
                  <a:pos x="22" y="175"/>
                </a:cxn>
                <a:cxn ang="0">
                  <a:pos x="22" y="175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26" y="175"/>
                </a:cxn>
                <a:cxn ang="0">
                  <a:pos x="26" y="175"/>
                </a:cxn>
                <a:cxn ang="0">
                  <a:pos x="27" y="171"/>
                </a:cxn>
                <a:cxn ang="0">
                  <a:pos x="27" y="171"/>
                </a:cxn>
                <a:cxn ang="0">
                  <a:pos x="33" y="155"/>
                </a:cxn>
                <a:cxn ang="0">
                  <a:pos x="36" y="135"/>
                </a:cxn>
                <a:cxn ang="0">
                  <a:pos x="36" y="135"/>
                </a:cxn>
                <a:cxn ang="0">
                  <a:pos x="47" y="92"/>
                </a:cxn>
                <a:cxn ang="0">
                  <a:pos x="47" y="92"/>
                </a:cxn>
                <a:cxn ang="0">
                  <a:pos x="52" y="65"/>
                </a:cxn>
                <a:cxn ang="0">
                  <a:pos x="59" y="40"/>
                </a:cxn>
                <a:cxn ang="0">
                  <a:pos x="59" y="4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64" y="3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</a:cxnLst>
              <a:rect l="0" t="0" r="r" b="b"/>
              <a:pathLst>
                <a:path w="67" h="176">
                  <a:moveTo>
                    <a:pt x="6" y="0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5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103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5" y="168"/>
                  </a:lnTo>
                  <a:lnTo>
                    <a:pt x="25" y="172"/>
                  </a:lnTo>
                  <a:lnTo>
                    <a:pt x="25" y="173"/>
                  </a:lnTo>
                  <a:lnTo>
                    <a:pt x="22" y="175"/>
                  </a:lnTo>
                  <a:lnTo>
                    <a:pt x="22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33" y="15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2" y="65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1" name="Freeform 446">
              <a:extLst>
                <a:ext uri="{FF2B5EF4-FFF2-40B4-BE49-F238E27FC236}">
                  <a16:creationId xmlns:a16="http://schemas.microsoft.com/office/drawing/2014/main" id="{F1FDCFD1-FED0-6F64-579A-4FFE35EEF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2" name="Freeform 447">
              <a:extLst>
                <a:ext uri="{FF2B5EF4-FFF2-40B4-BE49-F238E27FC236}">
                  <a16:creationId xmlns:a16="http://schemas.microsoft.com/office/drawing/2014/main" id="{C127B885-F2D8-CA0B-7868-4C005EEC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88" y="4010323"/>
              <a:ext cx="66675" cy="2667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6" y="58"/>
                </a:cxn>
                <a:cxn ang="0">
                  <a:pos x="21" y="85"/>
                </a:cxn>
                <a:cxn ang="0">
                  <a:pos x="21" y="85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7" y="148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3" y="166"/>
                </a:cxn>
                <a:cxn ang="0">
                  <a:pos x="5" y="163"/>
                </a:cxn>
                <a:cxn ang="0">
                  <a:pos x="5" y="163"/>
                </a:cxn>
                <a:cxn ang="0">
                  <a:pos x="16" y="127"/>
                </a:cxn>
                <a:cxn ang="0">
                  <a:pos x="22" y="105"/>
                </a:cxn>
                <a:cxn ang="0">
                  <a:pos x="25" y="89"/>
                </a:cxn>
                <a:cxn ang="0">
                  <a:pos x="25" y="89"/>
                </a:cxn>
                <a:cxn ang="0">
                  <a:pos x="28" y="75"/>
                </a:cxn>
                <a:cxn ang="0">
                  <a:pos x="31" y="55"/>
                </a:cxn>
                <a:cxn ang="0">
                  <a:pos x="35" y="35"/>
                </a:cxn>
                <a:cxn ang="0">
                  <a:pos x="38" y="23"/>
                </a:cxn>
                <a:cxn ang="0">
                  <a:pos x="38" y="23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1" y="0"/>
                </a:cxn>
              </a:cxnLst>
              <a:rect l="0" t="0" r="r" b="b"/>
              <a:pathLst>
                <a:path w="42" h="168">
                  <a:moveTo>
                    <a:pt x="41" y="0"/>
                  </a:moveTo>
                  <a:lnTo>
                    <a:pt x="4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6" y="58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48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3" y="166"/>
                  </a:lnTo>
                  <a:lnTo>
                    <a:pt x="5" y="163"/>
                  </a:lnTo>
                  <a:lnTo>
                    <a:pt x="5" y="163"/>
                  </a:lnTo>
                  <a:lnTo>
                    <a:pt x="16" y="127"/>
                  </a:lnTo>
                  <a:lnTo>
                    <a:pt x="22" y="105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8" y="75"/>
                  </a:lnTo>
                  <a:lnTo>
                    <a:pt x="31" y="55"/>
                  </a:lnTo>
                  <a:lnTo>
                    <a:pt x="35" y="3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3" name="Freeform 448">
              <a:extLst>
                <a:ext uri="{FF2B5EF4-FFF2-40B4-BE49-F238E27FC236}">
                  <a16:creationId xmlns:a16="http://schemas.microsoft.com/office/drawing/2014/main" id="{0075A5CA-6E37-218B-90F1-33283F8195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6" y="4026198"/>
              <a:ext cx="77788" cy="247650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1" y="156"/>
                </a:cxn>
                <a:cxn ang="0">
                  <a:pos x="4" y="156"/>
                </a:cxn>
                <a:cxn ang="0">
                  <a:pos x="4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8" y="156"/>
                </a:cxn>
                <a:cxn ang="0">
                  <a:pos x="7" y="155"/>
                </a:cxn>
                <a:cxn ang="0">
                  <a:pos x="7" y="155"/>
                </a:cxn>
                <a:cxn ang="0">
                  <a:pos x="0" y="154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8"/>
                </a:cxn>
                <a:cxn ang="0">
                  <a:pos x="28" y="58"/>
                </a:cxn>
                <a:cxn ang="0">
                  <a:pos x="30" y="70"/>
                </a:cxn>
                <a:cxn ang="0">
                  <a:pos x="30" y="70"/>
                </a:cxn>
                <a:cxn ang="0">
                  <a:pos x="32" y="76"/>
                </a:cxn>
                <a:cxn ang="0">
                  <a:pos x="32" y="76"/>
                </a:cxn>
                <a:cxn ang="0">
                  <a:pos x="41" y="41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7" y="0"/>
                </a:cxn>
              </a:cxnLst>
              <a:rect l="0" t="0" r="r" b="b"/>
              <a:pathLst>
                <a:path w="49" h="156">
                  <a:moveTo>
                    <a:pt x="0" y="154"/>
                  </a:moveTo>
                  <a:lnTo>
                    <a:pt x="0" y="154"/>
                  </a:lnTo>
                  <a:lnTo>
                    <a:pt x="1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0" y="15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38"/>
                  </a:lnTo>
                  <a:lnTo>
                    <a:pt x="28" y="5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41" y="4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4" name="Freeform 449">
              <a:extLst>
                <a:ext uri="{FF2B5EF4-FFF2-40B4-BE49-F238E27FC236}">
                  <a16:creationId xmlns:a16="http://schemas.microsoft.com/office/drawing/2014/main" id="{C14B1DB2-543E-C6BC-9BF8-02406D9C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6" y="4270673"/>
              <a:ext cx="142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5" name="Freeform 450">
              <a:extLst>
                <a:ext uri="{FF2B5EF4-FFF2-40B4-BE49-F238E27FC236}">
                  <a16:creationId xmlns:a16="http://schemas.microsoft.com/office/drawing/2014/main" id="{DD725EB9-CADC-7CDA-4B0D-A087499E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6" y="4026198"/>
              <a:ext cx="39688" cy="1206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8"/>
                </a:cxn>
                <a:cxn ang="0">
                  <a:pos x="4" y="58"/>
                </a:cxn>
                <a:cxn ang="0">
                  <a:pos x="6" y="70"/>
                </a:cxn>
                <a:cxn ang="0">
                  <a:pos x="6" y="70"/>
                </a:cxn>
                <a:cxn ang="0">
                  <a:pos x="8" y="76"/>
                </a:cxn>
                <a:cxn ang="0">
                  <a:pos x="8" y="76"/>
                </a:cxn>
                <a:cxn ang="0">
                  <a:pos x="17" y="41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3" y="0"/>
                </a:cxn>
              </a:cxnLst>
              <a:rect l="0" t="0" r="r" b="b"/>
              <a:pathLst>
                <a:path w="25" h="76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8"/>
                  </a:lnTo>
                  <a:lnTo>
                    <a:pt x="4" y="5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7" y="4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6" name="Freeform 451">
              <a:extLst>
                <a:ext uri="{FF2B5EF4-FFF2-40B4-BE49-F238E27FC236}">
                  <a16:creationId xmlns:a16="http://schemas.microsoft.com/office/drawing/2014/main" id="{4ACE05CD-4F73-C8C8-5EC3-BD6B8CEA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7" name="Freeform 452">
              <a:extLst>
                <a:ext uri="{FF2B5EF4-FFF2-40B4-BE49-F238E27FC236}">
                  <a16:creationId xmlns:a16="http://schemas.microsoft.com/office/drawing/2014/main" id="{BB257564-5821-00ED-CA98-B0C573F12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029373"/>
              <a:ext cx="101600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34" y="39"/>
                </a:cxn>
                <a:cxn ang="0">
                  <a:pos x="25" y="74"/>
                </a:cxn>
                <a:cxn ang="0">
                  <a:pos x="25" y="74"/>
                </a:cxn>
                <a:cxn ang="0">
                  <a:pos x="29" y="110"/>
                </a:cxn>
                <a:cxn ang="0">
                  <a:pos x="29" y="110"/>
                </a:cxn>
                <a:cxn ang="0">
                  <a:pos x="31" y="148"/>
                </a:cxn>
                <a:cxn ang="0">
                  <a:pos x="31" y="148"/>
                </a:cxn>
                <a:cxn ang="0">
                  <a:pos x="30" y="149"/>
                </a:cxn>
                <a:cxn ang="0">
                  <a:pos x="29" y="151"/>
                </a:cxn>
                <a:cxn ang="0">
                  <a:pos x="22" y="152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6" y="153"/>
                </a:cxn>
                <a:cxn ang="0">
                  <a:pos x="6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2" y="154"/>
                </a:cxn>
                <a:cxn ang="0">
                  <a:pos x="39" y="154"/>
                </a:cxn>
                <a:cxn ang="0">
                  <a:pos x="39" y="154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3" y="156"/>
                </a:cxn>
                <a:cxn ang="0">
                  <a:pos x="64" y="147"/>
                </a:cxn>
                <a:cxn ang="0">
                  <a:pos x="64" y="147"/>
                </a:cxn>
                <a:cxn ang="0">
                  <a:pos x="60" y="120"/>
                </a:cxn>
                <a:cxn ang="0">
                  <a:pos x="60" y="120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52" y="84"/>
                </a:cxn>
                <a:cxn ang="0">
                  <a:pos x="51" y="70"/>
                </a:cxn>
                <a:cxn ang="0">
                  <a:pos x="50" y="49"/>
                </a:cxn>
                <a:cxn ang="0">
                  <a:pos x="50" y="49"/>
                </a:cxn>
                <a:cxn ang="0">
                  <a:pos x="47" y="27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4" y="1"/>
                </a:cxn>
                <a:cxn ang="0">
                  <a:pos x="42" y="0"/>
                </a:cxn>
              </a:cxnLst>
              <a:rect l="0" t="0" r="r" b="b"/>
              <a:pathLst>
                <a:path w="64" h="156">
                  <a:moveTo>
                    <a:pt x="42" y="0"/>
                  </a:moveTo>
                  <a:lnTo>
                    <a:pt x="42" y="0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4" y="39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0" y="149"/>
                  </a:lnTo>
                  <a:lnTo>
                    <a:pt x="29" y="151"/>
                  </a:lnTo>
                  <a:lnTo>
                    <a:pt x="22" y="15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2" y="84"/>
                  </a:lnTo>
                  <a:lnTo>
                    <a:pt x="51" y="7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7" y="27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1"/>
                  </a:lnTo>
                  <a:lnTo>
                    <a:pt x="4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8" name="Freeform 453">
              <a:extLst>
                <a:ext uri="{FF2B5EF4-FFF2-40B4-BE49-F238E27FC236}">
                  <a16:creationId xmlns:a16="http://schemas.microsoft.com/office/drawing/2014/main" id="{2E4721AC-40FC-E5DE-88B0-38194E68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9" name="Freeform 454">
              <a:extLst>
                <a:ext uri="{FF2B5EF4-FFF2-40B4-BE49-F238E27FC236}">
                  <a16:creationId xmlns:a16="http://schemas.microsoft.com/office/drawing/2014/main" id="{F9EA90D5-DADA-1B4B-55CD-390393735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219873"/>
              <a:ext cx="174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1" y="34"/>
                </a:cxn>
                <a:cxn ang="0">
                  <a:pos x="11" y="33"/>
                </a:cxn>
                <a:cxn ang="0">
                  <a:pos x="11" y="29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0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0" name="Freeform 455">
              <a:extLst>
                <a:ext uri="{FF2B5EF4-FFF2-40B4-BE49-F238E27FC236}">
                  <a16:creationId xmlns:a16="http://schemas.microsoft.com/office/drawing/2014/main" id="{B841BE7E-C306-ACBB-642A-2319DF96E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3899198"/>
              <a:ext cx="150813" cy="4635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95" y="9"/>
                </a:cxn>
                <a:cxn ang="0">
                  <a:pos x="93" y="7"/>
                </a:cxn>
                <a:cxn ang="0">
                  <a:pos x="81" y="3"/>
                </a:cxn>
                <a:cxn ang="0">
                  <a:pos x="68" y="2"/>
                </a:cxn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95" h="292">
                  <a:moveTo>
                    <a:pt x="68" y="2"/>
                  </a:moveTo>
                  <a:lnTo>
                    <a:pt x="68" y="2"/>
                  </a:lnTo>
                  <a:lnTo>
                    <a:pt x="84" y="5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89" y="5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68" y="2"/>
                  </a:ln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1" name="Freeform 456">
              <a:extLst>
                <a:ext uri="{FF2B5EF4-FFF2-40B4-BE49-F238E27FC236}">
                  <a16:creationId xmlns:a16="http://schemas.microsoft.com/office/drawing/2014/main" id="{C25B5565-548B-CA08-081E-032A2FC4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1" y="3902373"/>
              <a:ext cx="428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2" name="Freeform 457">
              <a:extLst>
                <a:ext uri="{FF2B5EF4-FFF2-40B4-BE49-F238E27FC236}">
                  <a16:creationId xmlns:a16="http://schemas.microsoft.com/office/drawing/2014/main" id="{DB60A705-523B-DE24-5874-8024F4641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1" y="3899198"/>
              <a:ext cx="120650" cy="46355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0" y="0"/>
                </a:cxn>
                <a:cxn ang="0">
                  <a:pos x="21" y="4"/>
                </a:cxn>
                <a:cxn ang="0">
                  <a:pos x="18" y="5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5" y="36"/>
                </a:cxn>
                <a:cxn ang="0">
                  <a:pos x="11" y="96"/>
                </a:cxn>
                <a:cxn ang="0">
                  <a:pos x="9" y="146"/>
                </a:cxn>
                <a:cxn ang="0">
                  <a:pos x="3" y="194"/>
                </a:cxn>
                <a:cxn ang="0">
                  <a:pos x="0" y="276"/>
                </a:cxn>
                <a:cxn ang="0">
                  <a:pos x="1" y="279"/>
                </a:cxn>
                <a:cxn ang="0">
                  <a:pos x="7" y="288"/>
                </a:cxn>
                <a:cxn ang="0">
                  <a:pos x="11" y="290"/>
                </a:cxn>
                <a:cxn ang="0">
                  <a:pos x="22" y="292"/>
                </a:cxn>
                <a:cxn ang="0">
                  <a:pos x="34" y="292"/>
                </a:cxn>
                <a:cxn ang="0">
                  <a:pos x="60" y="289"/>
                </a:cxn>
                <a:cxn ang="0">
                  <a:pos x="74" y="284"/>
                </a:cxn>
                <a:cxn ang="0">
                  <a:pos x="74" y="281"/>
                </a:cxn>
                <a:cxn ang="0">
                  <a:pos x="73" y="269"/>
                </a:cxn>
                <a:cxn ang="0">
                  <a:pos x="76" y="236"/>
                </a:cxn>
                <a:cxn ang="0">
                  <a:pos x="76" y="234"/>
                </a:cxn>
                <a:cxn ang="0">
                  <a:pos x="68" y="233"/>
                </a:cxn>
                <a:cxn ang="0">
                  <a:pos x="65" y="234"/>
                </a:cxn>
                <a:cxn ang="0">
                  <a:pos x="59" y="235"/>
                </a:cxn>
                <a:cxn ang="0">
                  <a:pos x="57" y="234"/>
                </a:cxn>
                <a:cxn ang="0">
                  <a:pos x="53" y="231"/>
                </a:cxn>
                <a:cxn ang="0">
                  <a:pos x="49" y="215"/>
                </a:cxn>
                <a:cxn ang="0">
                  <a:pos x="49" y="209"/>
                </a:cxn>
                <a:cxn ang="0">
                  <a:pos x="47" y="179"/>
                </a:cxn>
                <a:cxn ang="0">
                  <a:pos x="47" y="156"/>
                </a:cxn>
                <a:cxn ang="0">
                  <a:pos x="47" y="135"/>
                </a:cxn>
                <a:cxn ang="0">
                  <a:pos x="43" y="112"/>
                </a:cxn>
                <a:cxn ang="0">
                  <a:pos x="39" y="87"/>
                </a:cxn>
                <a:cxn ang="0">
                  <a:pos x="31" y="55"/>
                </a:cxn>
                <a:cxn ang="0">
                  <a:pos x="24" y="41"/>
                </a:cxn>
                <a:cxn ang="0">
                  <a:pos x="18" y="25"/>
                </a:cxn>
                <a:cxn ang="0">
                  <a:pos x="19" y="20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43" y="3"/>
                </a:cxn>
              </a:cxnLst>
              <a:rect l="0" t="0" r="r" b="b"/>
              <a:pathLst>
                <a:path w="76" h="292">
                  <a:moveTo>
                    <a:pt x="61" y="0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6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14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1" y="23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3" y="284"/>
                  </a:lnTo>
                  <a:lnTo>
                    <a:pt x="7" y="28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22" y="292"/>
                  </a:lnTo>
                  <a:lnTo>
                    <a:pt x="22" y="292"/>
                  </a:lnTo>
                  <a:lnTo>
                    <a:pt x="34" y="292"/>
                  </a:lnTo>
                  <a:lnTo>
                    <a:pt x="34" y="292"/>
                  </a:lnTo>
                  <a:lnTo>
                    <a:pt x="60" y="289"/>
                  </a:lnTo>
                  <a:lnTo>
                    <a:pt x="60" y="289"/>
                  </a:lnTo>
                  <a:lnTo>
                    <a:pt x="66" y="288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1"/>
                  </a:lnTo>
                  <a:lnTo>
                    <a:pt x="73" y="269"/>
                  </a:lnTo>
                  <a:lnTo>
                    <a:pt x="73" y="269"/>
                  </a:lnTo>
                  <a:lnTo>
                    <a:pt x="74" y="252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5" y="234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1" y="223"/>
                  </a:lnTo>
                  <a:lnTo>
                    <a:pt x="49" y="215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8" y="194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56"/>
                  </a:lnTo>
                  <a:lnTo>
                    <a:pt x="47" y="14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3" y="112"/>
                  </a:lnTo>
                  <a:lnTo>
                    <a:pt x="42" y="9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4" y="41"/>
                  </a:lnTo>
                  <a:lnTo>
                    <a:pt x="21" y="3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0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2" y="3"/>
                  </a:lnTo>
                  <a:lnTo>
                    <a:pt x="43" y="3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3" name="Freeform 458">
              <a:extLst>
                <a:ext uri="{FF2B5EF4-FFF2-40B4-BE49-F238E27FC236}">
                  <a16:creationId xmlns:a16="http://schemas.microsoft.com/office/drawing/2014/main" id="{7A3954CA-4841-F915-3A67-02252D565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388" y="3899198"/>
              <a:ext cx="77788" cy="371475"/>
            </a:xfrm>
            <a:custGeom>
              <a:avLst/>
              <a:gdLst/>
              <a:ahLst/>
              <a:cxnLst>
                <a:cxn ang="0">
                  <a:pos x="21" y="131"/>
                </a:cxn>
                <a:cxn ang="0">
                  <a:pos x="21" y="131"/>
                </a:cxn>
                <a:cxn ang="0">
                  <a:pos x="19" y="162"/>
                </a:cxn>
                <a:cxn ang="0">
                  <a:pos x="19" y="162"/>
                </a:cxn>
                <a:cxn ang="0">
                  <a:pos x="16" y="19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25" y="234"/>
                </a:cxn>
                <a:cxn ang="0">
                  <a:pos x="25" y="234"/>
                </a:cxn>
                <a:cxn ang="0">
                  <a:pos x="23" y="229"/>
                </a:cxn>
                <a:cxn ang="0">
                  <a:pos x="23" y="229"/>
                </a:cxn>
                <a:cxn ang="0">
                  <a:pos x="23" y="219"/>
                </a:cxn>
                <a:cxn ang="0">
                  <a:pos x="23" y="209"/>
                </a:cxn>
                <a:cxn ang="0">
                  <a:pos x="24" y="184"/>
                </a:cxn>
                <a:cxn ang="0">
                  <a:pos x="24" y="184"/>
                </a:cxn>
                <a:cxn ang="0">
                  <a:pos x="23" y="159"/>
                </a:cxn>
                <a:cxn ang="0">
                  <a:pos x="21" y="13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9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2" y="67"/>
                </a:cxn>
                <a:cxn ang="0">
                  <a:pos x="32" y="67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30" y="80"/>
                </a:cxn>
                <a:cxn ang="0">
                  <a:pos x="30" y="80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49" y="78"/>
                </a:cxn>
                <a:cxn ang="0">
                  <a:pos x="49" y="78"/>
                </a:cxn>
                <a:cxn ang="0">
                  <a:pos x="44" y="53"/>
                </a:cxn>
                <a:cxn ang="0">
                  <a:pos x="41" y="40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19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49" h="234">
                  <a:moveTo>
                    <a:pt x="21" y="131"/>
                  </a:moveTo>
                  <a:lnTo>
                    <a:pt x="21" y="131"/>
                  </a:lnTo>
                  <a:lnTo>
                    <a:pt x="19" y="162"/>
                  </a:lnTo>
                  <a:lnTo>
                    <a:pt x="19" y="162"/>
                  </a:lnTo>
                  <a:lnTo>
                    <a:pt x="16" y="19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23" y="219"/>
                  </a:lnTo>
                  <a:lnTo>
                    <a:pt x="23" y="209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3" y="159"/>
                  </a:lnTo>
                  <a:lnTo>
                    <a:pt x="21" y="131"/>
                  </a:lnTo>
                  <a:close/>
                  <a:moveTo>
                    <a:pt x="34" y="9"/>
                  </a:moveTo>
                  <a:lnTo>
                    <a:pt x="34" y="9"/>
                  </a:lnTo>
                  <a:lnTo>
                    <a:pt x="34" y="9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4" y="53"/>
                  </a:lnTo>
                  <a:lnTo>
                    <a:pt x="41" y="4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19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4" name="Freeform 459">
              <a:extLst>
                <a:ext uri="{FF2B5EF4-FFF2-40B4-BE49-F238E27FC236}">
                  <a16:creationId xmlns:a16="http://schemas.microsoft.com/office/drawing/2014/main" id="{77E9975E-CE2C-CFC9-9232-906BAADB2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1" y="4107161"/>
              <a:ext cx="15875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1" y="6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8" y="98"/>
                </a:cxn>
                <a:cxn ang="0">
                  <a:pos x="8" y="98"/>
                </a:cxn>
                <a:cxn ang="0">
                  <a:pos x="8" y="88"/>
                </a:cxn>
                <a:cxn ang="0">
                  <a:pos x="8" y="78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8" y="28"/>
                </a:cxn>
                <a:cxn ang="0">
                  <a:pos x="6" y="0"/>
                </a:cxn>
              </a:cxnLst>
              <a:rect l="0" t="0" r="r" b="b"/>
              <a:pathLst>
                <a:path w="10" h="103">
                  <a:moveTo>
                    <a:pt x="6" y="0"/>
                  </a:moveTo>
                  <a:lnTo>
                    <a:pt x="6" y="0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1" y="6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8" y="28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5" name="Freeform 460">
              <a:extLst>
                <a:ext uri="{FF2B5EF4-FFF2-40B4-BE49-F238E27FC236}">
                  <a16:creationId xmlns:a16="http://schemas.microsoft.com/office/drawing/2014/main" id="{B0466585-C61C-C6E9-E6BF-EDF1794B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913486"/>
              <a:ext cx="33338" cy="1158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0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21" y="71"/>
                </a:cxn>
                <a:cxn ang="0">
                  <a:pos x="21" y="71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16" y="44"/>
                </a:cxn>
                <a:cxn ang="0">
                  <a:pos x="13" y="31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2" y="10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1" h="73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6" y="44"/>
                  </a:lnTo>
                  <a:lnTo>
                    <a:pt x="13" y="3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10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6" name="Freeform 461">
              <a:extLst>
                <a:ext uri="{FF2B5EF4-FFF2-40B4-BE49-F238E27FC236}">
                  <a16:creationId xmlns:a16="http://schemas.microsoft.com/office/drawing/2014/main" id="{9FCA07BF-8CF1-8BF7-F950-EAAD133E5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3899198"/>
              <a:ext cx="11113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7" name="Freeform 462">
              <a:extLst>
                <a:ext uri="{FF2B5EF4-FFF2-40B4-BE49-F238E27FC236}">
                  <a16:creationId xmlns:a16="http://schemas.microsoft.com/office/drawing/2014/main" id="{5ABD600E-9010-DB98-5347-9C50FDFB7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8" name="Freeform 463">
              <a:extLst>
                <a:ext uri="{FF2B5EF4-FFF2-40B4-BE49-F238E27FC236}">
                  <a16:creationId xmlns:a16="http://schemas.microsoft.com/office/drawing/2014/main" id="{55A8035E-40C9-7697-EC59-EA9530088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4026198"/>
              <a:ext cx="57150" cy="2460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2" y="79"/>
                </a:cxn>
                <a:cxn ang="0">
                  <a:pos x="3" y="104"/>
                </a:cxn>
                <a:cxn ang="0">
                  <a:pos x="3" y="104"/>
                </a:cxn>
                <a:cxn ang="0">
                  <a:pos x="2" y="129"/>
                </a:cxn>
                <a:cxn ang="0">
                  <a:pos x="2" y="139"/>
                </a:cxn>
                <a:cxn ang="0">
                  <a:pos x="2" y="149"/>
                </a:cxn>
                <a:cxn ang="0">
                  <a:pos x="2" y="149"/>
                </a:cxn>
                <a:cxn ang="0">
                  <a:pos x="4" y="154"/>
                </a:cxn>
                <a:cxn ang="0">
                  <a:pos x="4" y="154"/>
                </a:cxn>
                <a:cxn ang="0">
                  <a:pos x="11" y="155"/>
                </a:cxn>
                <a:cxn ang="0">
                  <a:pos x="11" y="155"/>
                </a:cxn>
                <a:cxn ang="0">
                  <a:pos x="11" y="151"/>
                </a:cxn>
                <a:cxn ang="0">
                  <a:pos x="12" y="146"/>
                </a:cxn>
                <a:cxn ang="0">
                  <a:pos x="16" y="139"/>
                </a:cxn>
                <a:cxn ang="0">
                  <a:pos x="16" y="139"/>
                </a:cxn>
                <a:cxn ang="0">
                  <a:pos x="19" y="132"/>
                </a:cxn>
                <a:cxn ang="0">
                  <a:pos x="24" y="120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34" y="70"/>
                </a:cxn>
                <a:cxn ang="0">
                  <a:pos x="34" y="70"/>
                </a:cxn>
                <a:cxn ang="0">
                  <a:pos x="32" y="58"/>
                </a:cxn>
                <a:cxn ang="0">
                  <a:pos x="30" y="38"/>
                </a:cxn>
                <a:cxn ang="0">
                  <a:pos x="28" y="0"/>
                </a:cxn>
              </a:cxnLst>
              <a:rect l="0" t="0" r="r" b="b"/>
              <a:pathLst>
                <a:path w="36" h="155">
                  <a:moveTo>
                    <a:pt x="2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7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11" y="155"/>
                  </a:lnTo>
                  <a:lnTo>
                    <a:pt x="11" y="155"/>
                  </a:lnTo>
                  <a:lnTo>
                    <a:pt x="11" y="151"/>
                  </a:lnTo>
                  <a:lnTo>
                    <a:pt x="12" y="146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9" y="132"/>
                  </a:lnTo>
                  <a:lnTo>
                    <a:pt x="24" y="120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58"/>
                  </a:lnTo>
                  <a:lnTo>
                    <a:pt x="30" y="38"/>
                  </a:lnTo>
                  <a:lnTo>
                    <a:pt x="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9" name="Freeform 464">
              <a:extLst>
                <a:ext uri="{FF2B5EF4-FFF2-40B4-BE49-F238E27FC236}">
                  <a16:creationId xmlns:a16="http://schemas.microsoft.com/office/drawing/2014/main" id="{02C3936E-B105-04DB-CD39-ACAFFB44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0" name="Freeform 465">
              <a:extLst>
                <a:ext uri="{FF2B5EF4-FFF2-40B4-BE49-F238E27FC236}">
                  <a16:creationId xmlns:a16="http://schemas.microsoft.com/office/drawing/2014/main" id="{6D31B77F-B338-CCB2-8D33-D311F15DE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4146848"/>
              <a:ext cx="49213" cy="12541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44"/>
                </a:cxn>
                <a:cxn ang="0">
                  <a:pos x="8" y="56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" y="70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22" y="78"/>
                </a:cxn>
                <a:cxn ang="0">
                  <a:pos x="29" y="77"/>
                </a:cxn>
                <a:cxn ang="0">
                  <a:pos x="30" y="75"/>
                </a:cxn>
                <a:cxn ang="0">
                  <a:pos x="31" y="74"/>
                </a:cxn>
                <a:cxn ang="0">
                  <a:pos x="31" y="74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25" y="0"/>
                </a:cxn>
              </a:cxnLst>
              <a:rect l="0" t="0" r="r" b="b"/>
              <a:pathLst>
                <a:path w="31" h="79">
                  <a:moveTo>
                    <a:pt x="25" y="0"/>
                  </a:moveTo>
                  <a:lnTo>
                    <a:pt x="25" y="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44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22" y="78"/>
                  </a:lnTo>
                  <a:lnTo>
                    <a:pt x="29" y="77"/>
                  </a:lnTo>
                  <a:lnTo>
                    <a:pt x="30" y="75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1" name="Freeform 466">
              <a:extLst>
                <a:ext uri="{FF2B5EF4-FFF2-40B4-BE49-F238E27FC236}">
                  <a16:creationId xmlns:a16="http://schemas.microsoft.com/office/drawing/2014/main" id="{AC718E8A-145E-E657-922F-40C38BCD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2" name="Freeform 467">
              <a:extLst>
                <a:ext uri="{FF2B5EF4-FFF2-40B4-BE49-F238E27FC236}">
                  <a16:creationId xmlns:a16="http://schemas.microsoft.com/office/drawing/2014/main" id="{33A3E97F-067A-B8C5-D338-3879C9430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899198"/>
              <a:ext cx="122238" cy="3730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5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3" y="55"/>
                </a:cxn>
                <a:cxn ang="0">
                  <a:pos x="21" y="87"/>
                </a:cxn>
                <a:cxn ang="0">
                  <a:pos x="25" y="112"/>
                </a:cxn>
                <a:cxn ang="0">
                  <a:pos x="29" y="135"/>
                </a:cxn>
                <a:cxn ang="0">
                  <a:pos x="29" y="156"/>
                </a:cxn>
                <a:cxn ang="0">
                  <a:pos x="29" y="179"/>
                </a:cxn>
                <a:cxn ang="0">
                  <a:pos x="31" y="209"/>
                </a:cxn>
                <a:cxn ang="0">
                  <a:pos x="31" y="215"/>
                </a:cxn>
                <a:cxn ang="0">
                  <a:pos x="35" y="231"/>
                </a:cxn>
                <a:cxn ang="0">
                  <a:pos x="39" y="234"/>
                </a:cxn>
                <a:cxn ang="0">
                  <a:pos x="41" y="235"/>
                </a:cxn>
                <a:cxn ang="0">
                  <a:pos x="47" y="234"/>
                </a:cxn>
                <a:cxn ang="0">
                  <a:pos x="50" y="233"/>
                </a:cxn>
                <a:cxn ang="0">
                  <a:pos x="58" y="234"/>
                </a:cxn>
                <a:cxn ang="0">
                  <a:pos x="62" y="162"/>
                </a:cxn>
                <a:cxn ang="0">
                  <a:pos x="64" y="131"/>
                </a:cxn>
                <a:cxn ang="0">
                  <a:pos x="63" y="117"/>
                </a:cxn>
                <a:cxn ang="0">
                  <a:pos x="62" y="99"/>
                </a:cxn>
                <a:cxn ang="0">
                  <a:pos x="62" y="93"/>
                </a:cxn>
                <a:cxn ang="0">
                  <a:pos x="68" y="84"/>
                </a:cxn>
                <a:cxn ang="0">
                  <a:pos x="71" y="82"/>
                </a:cxn>
                <a:cxn ang="0">
                  <a:pos x="75" y="67"/>
                </a:cxn>
                <a:cxn ang="0">
                  <a:pos x="77" y="26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50" y="2"/>
                </a:cxn>
                <a:cxn ang="0">
                  <a:pos x="43" y="0"/>
                </a:cxn>
              </a:cxnLst>
              <a:rect l="0" t="0" r="r" b="b"/>
              <a:pathLst>
                <a:path w="77" h="235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8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99"/>
                  </a:lnTo>
                  <a:lnTo>
                    <a:pt x="25" y="112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29" y="145"/>
                  </a:lnTo>
                  <a:lnTo>
                    <a:pt x="29" y="156"/>
                  </a:lnTo>
                  <a:lnTo>
                    <a:pt x="29" y="179"/>
                  </a:lnTo>
                  <a:lnTo>
                    <a:pt x="29" y="179"/>
                  </a:lnTo>
                  <a:lnTo>
                    <a:pt x="30" y="194"/>
                  </a:lnTo>
                  <a:lnTo>
                    <a:pt x="31" y="209"/>
                  </a:lnTo>
                  <a:lnTo>
                    <a:pt x="31" y="209"/>
                  </a:lnTo>
                  <a:lnTo>
                    <a:pt x="31" y="215"/>
                  </a:lnTo>
                  <a:lnTo>
                    <a:pt x="33" y="223"/>
                  </a:lnTo>
                  <a:lnTo>
                    <a:pt x="35" y="231"/>
                  </a:lnTo>
                  <a:lnTo>
                    <a:pt x="37" y="234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41" y="235"/>
                  </a:lnTo>
                  <a:lnTo>
                    <a:pt x="41" y="235"/>
                  </a:lnTo>
                  <a:lnTo>
                    <a:pt x="47" y="234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59" y="196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2" y="93"/>
                  </a:lnTo>
                  <a:lnTo>
                    <a:pt x="64" y="88"/>
                  </a:lnTo>
                  <a:lnTo>
                    <a:pt x="68" y="84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1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66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3" name="Freeform 468">
              <a:extLst>
                <a:ext uri="{FF2B5EF4-FFF2-40B4-BE49-F238E27FC236}">
                  <a16:creationId xmlns:a16="http://schemas.microsoft.com/office/drawing/2014/main" id="{6A958270-F48F-82EC-978D-96CAD832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4" name="Freeform 469">
              <a:extLst>
                <a:ext uri="{FF2B5EF4-FFF2-40B4-BE49-F238E27FC236}">
                  <a16:creationId xmlns:a16="http://schemas.microsoft.com/office/drawing/2014/main" id="{6E1CA8C1-A328-2FB7-EA30-D9A2B7AC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51" y="4029373"/>
              <a:ext cx="14288" cy="777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9" y="0"/>
                </a:cxn>
              </a:cxnLst>
              <a:rect l="0" t="0" r="r" b="b"/>
              <a:pathLst>
                <a:path w="9" h="49">
                  <a:moveTo>
                    <a:pt x="9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38" name="TextBox 1637">
            <a:extLst>
              <a:ext uri="{FF2B5EF4-FFF2-40B4-BE49-F238E27FC236}">
                <a16:creationId xmlns:a16="http://schemas.microsoft.com/office/drawing/2014/main" id="{83EB74FE-96F6-6012-A043-085405BD2AEE}"/>
              </a:ext>
            </a:extLst>
          </p:cNvPr>
          <p:cNvSpPr txBox="1"/>
          <p:nvPr/>
        </p:nvSpPr>
        <p:spPr>
          <a:xfrm>
            <a:off x="738258" y="5919323"/>
            <a:ext cx="161466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KPMG Bold"/>
                <a:ea typeface="+mn-ea"/>
                <a:cs typeface="+mn-cs"/>
              </a:rPr>
              <a:t>Impatto</a:t>
            </a:r>
          </a:p>
        </p:txBody>
      </p:sp>
      <p:sp>
        <p:nvSpPr>
          <p:cNvPr id="1639" name="TextBox 1638">
            <a:extLst>
              <a:ext uri="{FF2B5EF4-FFF2-40B4-BE49-F238E27FC236}">
                <a16:creationId xmlns:a16="http://schemas.microsoft.com/office/drawing/2014/main" id="{4B1C1D24-ACED-8E9C-9C3C-0A92DE558D78}"/>
              </a:ext>
            </a:extLst>
          </p:cNvPr>
          <p:cNvSpPr txBox="1"/>
          <p:nvPr/>
        </p:nvSpPr>
        <p:spPr>
          <a:xfrm>
            <a:off x="3358516" y="5189639"/>
            <a:ext cx="7766182" cy="113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Seppur non tutti i risultati degli indicatori siano direttamente correlabili ad un effetto causale della progettualità, dall’osservazione dei due anni di progetto </a:t>
            </a:r>
            <a:r>
              <a:rPr lang="it-IT" sz="1200" b="1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emergono risultati promettenti e utili</a:t>
            </a: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, sia per quanto riguarda gli indicatori che hanno mostrato una </a:t>
            </a:r>
            <a:r>
              <a:rPr lang="it-IT" sz="1200" b="1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variazione positiva</a:t>
            </a: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, sia anche per quelli che mostrano </a:t>
            </a:r>
            <a:r>
              <a:rPr lang="it-IT" sz="1200" b="1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risultati meno desiderabili</a:t>
            </a:r>
            <a:r>
              <a:rPr lang="it-IT" sz="1200" kern="10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, ma che forniscono elementi chiave su cui il Comune e gli Istituti possono concentrare meglio l’attenzione e gli sforzi in un’ottica di miglioramento continuativo</a:t>
            </a:r>
            <a:endParaRPr lang="it-IT" sz="1200" kern="1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" name="Ovale 1446">
            <a:extLst>
              <a:ext uri="{FF2B5EF4-FFF2-40B4-BE49-F238E27FC236}">
                <a16:creationId xmlns:a16="http://schemas.microsoft.com/office/drawing/2014/main" id="{4E3E18FD-D69E-1D33-7FFD-404F0F9E7122}"/>
              </a:ext>
            </a:extLst>
          </p:cNvPr>
          <p:cNvSpPr/>
          <p:nvPr/>
        </p:nvSpPr>
        <p:spPr>
          <a:xfrm rot="16601527" flipH="1">
            <a:off x="2309238" y="5198463"/>
            <a:ext cx="802085" cy="1085905"/>
          </a:xfrm>
          <a:custGeom>
            <a:avLst/>
            <a:gdLst>
              <a:gd name="connsiteX0" fmla="*/ 14110 w 802085"/>
              <a:gd name="connsiteY0" fmla="*/ 614129 h 1085905"/>
              <a:gd name="connsiteX1" fmla="*/ 196011 w 802085"/>
              <a:gd name="connsiteY1" fmla="*/ 0 h 1085905"/>
              <a:gd name="connsiteX2" fmla="*/ 802084 w 802085"/>
              <a:gd name="connsiteY2" fmla="*/ 614129 h 1085905"/>
              <a:gd name="connsiteX3" fmla="*/ 362129 w 802085"/>
              <a:gd name="connsiteY3" fmla="*/ 1085905 h 1085905"/>
              <a:gd name="connsiteX4" fmla="*/ 14110 w 802085"/>
              <a:gd name="connsiteY4" fmla="*/ 614129 h 108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85" h="1085905" fill="none" extrusionOk="0">
                <a:moveTo>
                  <a:pt x="14110" y="614129"/>
                </a:moveTo>
                <a:cubicBezTo>
                  <a:pt x="-36547" y="411538"/>
                  <a:pt x="-44134" y="-44715"/>
                  <a:pt x="196011" y="0"/>
                </a:cubicBezTo>
                <a:cubicBezTo>
                  <a:pt x="437294" y="29061"/>
                  <a:pt x="856994" y="334329"/>
                  <a:pt x="802084" y="614129"/>
                </a:cubicBezTo>
                <a:cubicBezTo>
                  <a:pt x="803597" y="920352"/>
                  <a:pt x="545696" y="1057616"/>
                  <a:pt x="362129" y="1085905"/>
                </a:cubicBezTo>
                <a:cubicBezTo>
                  <a:pt x="112578" y="1104028"/>
                  <a:pt x="60336" y="846219"/>
                  <a:pt x="14110" y="614129"/>
                </a:cubicBezTo>
                <a:close/>
              </a:path>
              <a:path w="802085" h="1085905" stroke="0" extrusionOk="0">
                <a:moveTo>
                  <a:pt x="14110" y="614129"/>
                </a:moveTo>
                <a:cubicBezTo>
                  <a:pt x="-46289" y="485085"/>
                  <a:pt x="20752" y="-36969"/>
                  <a:pt x="196011" y="0"/>
                </a:cubicBezTo>
                <a:cubicBezTo>
                  <a:pt x="440824" y="38763"/>
                  <a:pt x="850583" y="260526"/>
                  <a:pt x="802084" y="614129"/>
                </a:cubicBezTo>
                <a:cubicBezTo>
                  <a:pt x="814318" y="870619"/>
                  <a:pt x="617955" y="1118727"/>
                  <a:pt x="362129" y="1085905"/>
                </a:cubicBezTo>
                <a:cubicBezTo>
                  <a:pt x="142338" y="1100399"/>
                  <a:pt x="27963" y="781517"/>
                  <a:pt x="14110" y="614129"/>
                </a:cubicBezTo>
                <a:close/>
              </a:path>
            </a:pathLst>
          </a:custGeom>
          <a:solidFill>
            <a:srgbClr val="EEF4FC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09068511">
                  <a:custGeom>
                    <a:avLst/>
                    <a:gdLst>
                      <a:gd name="connsiteX0" fmla="*/ 0 w 2825146"/>
                      <a:gd name="connsiteY0" fmla="*/ 855663 h 1711325"/>
                      <a:gd name="connsiteX1" fmla="*/ 1412573 w 2825146"/>
                      <a:gd name="connsiteY1" fmla="*/ 0 h 1711325"/>
                      <a:gd name="connsiteX2" fmla="*/ 2825146 w 2825146"/>
                      <a:gd name="connsiteY2" fmla="*/ 855663 h 1711325"/>
                      <a:gd name="connsiteX3" fmla="*/ 1412573 w 2825146"/>
                      <a:gd name="connsiteY3" fmla="*/ 1711326 h 1711325"/>
                      <a:gd name="connsiteX4" fmla="*/ 0 w 2825146"/>
                      <a:gd name="connsiteY4" fmla="*/ 855663 h 1711325"/>
                      <a:gd name="connsiteX0" fmla="*/ 62601 w 2887747"/>
                      <a:gd name="connsiteY0" fmla="*/ 913414 h 1769077"/>
                      <a:gd name="connsiteX1" fmla="*/ 714778 w 2887747"/>
                      <a:gd name="connsiteY1" fmla="*/ 0 h 1769077"/>
                      <a:gd name="connsiteX2" fmla="*/ 2887747 w 2887747"/>
                      <a:gd name="connsiteY2" fmla="*/ 913414 h 1769077"/>
                      <a:gd name="connsiteX3" fmla="*/ 1475174 w 2887747"/>
                      <a:gd name="connsiteY3" fmla="*/ 1769077 h 1769077"/>
                      <a:gd name="connsiteX4" fmla="*/ 62601 w 2887747"/>
                      <a:gd name="connsiteY4" fmla="*/ 913414 h 1769077"/>
                      <a:gd name="connsiteX0" fmla="*/ 50589 w 2875735"/>
                      <a:gd name="connsiteY0" fmla="*/ 913414 h 1615101"/>
                      <a:gd name="connsiteX1" fmla="*/ 702766 w 2875735"/>
                      <a:gd name="connsiteY1" fmla="*/ 0 h 1615101"/>
                      <a:gd name="connsiteX2" fmla="*/ 2875735 w 2875735"/>
                      <a:gd name="connsiteY2" fmla="*/ 913414 h 1615101"/>
                      <a:gd name="connsiteX3" fmla="*/ 1298353 w 2875735"/>
                      <a:gd name="connsiteY3" fmla="*/ 1615101 h 1615101"/>
                      <a:gd name="connsiteX4" fmla="*/ 50589 w 2875735"/>
                      <a:gd name="connsiteY4" fmla="*/ 913414 h 1615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5735" h="1615101">
                        <a:moveTo>
                          <a:pt x="50589" y="913414"/>
                        </a:moveTo>
                        <a:cubicBezTo>
                          <a:pt x="-48675" y="644231"/>
                          <a:pt x="-77377" y="0"/>
                          <a:pt x="702766" y="0"/>
                        </a:cubicBezTo>
                        <a:cubicBezTo>
                          <a:pt x="1482909" y="0"/>
                          <a:pt x="2875735" y="440844"/>
                          <a:pt x="2875735" y="913414"/>
                        </a:cubicBezTo>
                        <a:cubicBezTo>
                          <a:pt x="2875735" y="1385984"/>
                          <a:pt x="2078496" y="1615101"/>
                          <a:pt x="1298353" y="1615101"/>
                        </a:cubicBezTo>
                        <a:cubicBezTo>
                          <a:pt x="518210" y="1615101"/>
                          <a:pt x="149853" y="1182597"/>
                          <a:pt x="50589" y="91341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E4C00C-8A61-4393-1773-B723624B3C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997" y="5433175"/>
            <a:ext cx="681125" cy="6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48126B-9A29-18F4-50FD-1443CBB66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colorTemperature colorTemp="7307"/>
                    </a14:imgEffect>
                    <a14:imgEffect>
                      <a14:saturation sat="208000"/>
                    </a14:imgEffect>
                    <a14:imgEffect>
                      <a14:brightnessContrast bright="9000" contrast="5000"/>
                    </a14:imgEffect>
                  </a14:imgLayer>
                </a14:imgProps>
              </a:ext>
            </a:extLst>
          </a:blip>
          <a:srcRect t="23219" r="11567" b="1774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B71C659-B987-1585-CC46-DFE81CAC8258}"/>
              </a:ext>
            </a:extLst>
          </p:cNvPr>
          <p:cNvSpPr/>
          <p:nvPr/>
        </p:nvSpPr>
        <p:spPr>
          <a:xfrm>
            <a:off x="995363" y="1346200"/>
            <a:ext cx="5689600" cy="39009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it-IT" sz="1500" err="1">
              <a:solidFill>
                <a:schemeClr val="bg1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52DC0B2-0780-4C37-A3AF-A923D59C5BB1}"/>
              </a:ext>
            </a:extLst>
          </p:cNvPr>
          <p:cNvGrpSpPr>
            <a:grpSpLocks/>
          </p:cNvGrpSpPr>
          <p:nvPr/>
        </p:nvGrpSpPr>
        <p:grpSpPr bwMode="auto">
          <a:xfrm>
            <a:off x="11196636" y="5699917"/>
            <a:ext cx="663138" cy="1158082"/>
            <a:chOff x="3323687" y="791815"/>
            <a:chExt cx="1447544" cy="252028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6159620-20F9-4C03-8E48-CD3AB9B81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28"/>
            <a:stretch>
              <a:fillRect/>
            </a:stretch>
          </p:blipFill>
          <p:spPr bwMode="auto">
            <a:xfrm>
              <a:off x="3383731" y="791815"/>
              <a:ext cx="1387500" cy="142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4291B97-483D-492A-AE49-2E4BF8B15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1"/>
            <a:stretch>
              <a:fillRect/>
            </a:stretch>
          </p:blipFill>
          <p:spPr bwMode="auto">
            <a:xfrm>
              <a:off x="3323687" y="1883489"/>
              <a:ext cx="1440160" cy="142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1">
            <a:extLst>
              <a:ext uri="{FF2B5EF4-FFF2-40B4-BE49-F238E27FC236}">
                <a16:creationId xmlns:a16="http://schemas.microsoft.com/office/drawing/2014/main" id="{7AB03810-7FDB-B99D-AC82-C931851B27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8486" y1="45998" x2="28486" y2="45998"/>
                        <a14:foregroundMark x1="28486" y1="45998" x2="28486" y2="45998"/>
                        <a14:foregroundMark x1="28486" y1="45998" x2="28486" y2="45998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486" y1="30800" x2="28486" y2="30800"/>
                        <a14:foregroundMark x1="28486" y1="30800" x2="28486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39029" y1="64228" x2="39029" y2="64228"/>
                        <a14:foregroundMark x1="39029" y1="64228" x2="39029" y2="64228"/>
                        <a14:foregroundMark x1="40000" y1="34398" x2="40000" y2="34398"/>
                        <a14:foregroundMark x1="40000" y1="34398" x2="40000" y2="34398"/>
                        <a14:foregroundMark x1="49371" y1="31083" x2="49371" y2="31083"/>
                        <a14:foregroundMark x1="49371" y1="31083" x2="49371" y2="31083"/>
                        <a14:foregroundMark x1="56600" y1="31366" x2="56600" y2="31366"/>
                        <a14:foregroundMark x1="56600" y1="31366" x2="56600" y2="31366"/>
                        <a14:foregroundMark x1="61286" y1="31892" x2="61286" y2="31892"/>
                        <a14:foregroundMark x1="61286" y1="31892" x2="61286" y2="31892"/>
                        <a14:foregroundMark x1="72229" y1="31892" x2="72229" y2="31892"/>
                        <a14:foregroundMark x1="72229" y1="31892" x2="72229" y2="47656"/>
                        <a14:foregroundMark x1="72229" y1="47656" x2="72229" y2="47656"/>
                        <a14:foregroundMark x1="72229" y1="47656" x2="72229" y2="47656"/>
                        <a14:foregroundMark x1="72229" y1="47656" x2="72229" y2="47656"/>
                        <a14:foregroundMark x1="76714" y1="50121" x2="76714" y2="50121"/>
                        <a14:foregroundMark x1="76714" y1="50121" x2="76714" y2="50121"/>
                      </a14:backgroundRemoval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5009" r="10743" b="17419"/>
          <a:stretch/>
        </p:blipFill>
        <p:spPr>
          <a:xfrm>
            <a:off x="9250088" y="5673977"/>
            <a:ext cx="1610939" cy="97206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0AD16DD-6436-C192-DB98-47C23EBE3E25}"/>
              </a:ext>
            </a:extLst>
          </p:cNvPr>
          <p:cNvSpPr txBox="1">
            <a:spLocks/>
          </p:cNvSpPr>
          <p:nvPr/>
        </p:nvSpPr>
        <p:spPr>
          <a:xfrm>
            <a:off x="1333866" y="1530682"/>
            <a:ext cx="2298679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5400" dirty="0">
                <a:solidFill>
                  <a:srgbClr val="00338D"/>
                </a:solidFill>
                <a:latin typeface="KPMG Bold"/>
                <a:ea typeface="+mn-ea"/>
                <a:cs typeface="+mn-cs"/>
              </a:rPr>
              <a:t>Agenda</a:t>
            </a:r>
            <a:br>
              <a:rPr lang="en-GB" sz="5400" dirty="0">
                <a:solidFill>
                  <a:srgbClr val="00338D"/>
                </a:solidFill>
                <a:latin typeface="KPMG Bold"/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21" name="Table 24">
            <a:extLst>
              <a:ext uri="{FF2B5EF4-FFF2-40B4-BE49-F238E27FC236}">
                <a16:creationId xmlns:a16="http://schemas.microsoft.com/office/drawing/2014/main" id="{DD7E30D4-F057-A598-CA40-46609C234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191621"/>
              </p:ext>
            </p:extLst>
          </p:nvPr>
        </p:nvGraphicFramePr>
        <p:xfrm>
          <a:off x="1333866" y="2418349"/>
          <a:ext cx="3926582" cy="261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58">
                  <a:extLst>
                    <a:ext uri="{9D8B030D-6E8A-4147-A177-3AD203B41FA5}">
                      <a16:colId xmlns:a16="http://schemas.microsoft.com/office/drawing/2014/main" val="1857791330"/>
                    </a:ext>
                  </a:extLst>
                </a:gridCol>
                <a:gridCol w="3108024">
                  <a:extLst>
                    <a:ext uri="{9D8B030D-6E8A-4147-A177-3AD203B41FA5}">
                      <a16:colId xmlns:a16="http://schemas.microsoft.com/office/drawing/2014/main" val="62029956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72101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>
                          <a:solidFill>
                            <a:srgbClr val="00338D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rgbClr val="00338D"/>
                          </a:solidFill>
                          <a:latin typeface="+mn-lt"/>
                        </a:rPr>
                        <a:t>Introduzione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>
                          <a:solidFill>
                            <a:srgbClr val="00338D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216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>
                          <a:solidFill>
                            <a:srgbClr val="00338D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Approccio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Metodologico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dirty="0">
                          <a:solidFill>
                            <a:srgbClr val="00338D"/>
                          </a:solidFill>
                          <a:latin typeface="+mn-lt"/>
                        </a:rPr>
                        <a:t>5</a:t>
                      </a:r>
                      <a:endParaRPr lang="en-GB" sz="1400" b="0" dirty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55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>
                          <a:solidFill>
                            <a:srgbClr val="00338D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 strumento di monitoraggio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rgbClr val="00338D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045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>
                          <a:solidFill>
                            <a:srgbClr val="00338D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metodologia di analisi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dirty="0">
                          <a:solidFill>
                            <a:srgbClr val="00338D"/>
                          </a:solidFill>
                          <a:latin typeface="+mn-lt"/>
                        </a:rPr>
                        <a:t>7</a:t>
                      </a:r>
                      <a:endParaRPr lang="en-GB" sz="1400" b="0" dirty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83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>
                          <a:solidFill>
                            <a:srgbClr val="00338D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Risultanze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analisi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0" dirty="0">
                          <a:solidFill>
                            <a:srgbClr val="00338D"/>
                          </a:solidFill>
                          <a:latin typeface="+mn-lt"/>
                        </a:rPr>
                        <a:t>8</a:t>
                      </a:r>
                      <a:endParaRPr lang="en-GB" sz="1400" b="0" dirty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4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GB" sz="2400" b="1" dirty="0">
                          <a:solidFill>
                            <a:srgbClr val="00338D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Conclusioni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rgbClr val="00338D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0189" marR="0" marT="90000" marB="9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75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8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D1813F-216A-43BE-921E-84E9168F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</p:spPr>
        <p:txBody>
          <a:bodyPr/>
          <a:lstStyle/>
          <a:p>
            <a:r>
              <a:rPr lang="en-GB" err="1"/>
              <a:t>Introduzione</a:t>
            </a:r>
            <a:r>
              <a:rPr lang="en-GB"/>
              <a:t> - </a:t>
            </a:r>
            <a:r>
              <a:rPr lang="en-GB" err="1"/>
              <a:t>Soggetti</a:t>
            </a:r>
            <a:r>
              <a:rPr lang="en-GB"/>
              <a:t> </a:t>
            </a:r>
            <a:r>
              <a:rPr lang="en-GB" err="1"/>
              <a:t>Coinvolti</a:t>
            </a:r>
            <a:r>
              <a:rPr lang="en-GB"/>
              <a:t> </a:t>
            </a:r>
            <a:endParaRPr lang="en-GB" i="1"/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9AFB76AF-D560-45DD-95EB-1DA751AB402A}"/>
              </a:ext>
            </a:extLst>
          </p:cNvPr>
          <p:cNvSpPr txBox="1"/>
          <p:nvPr/>
        </p:nvSpPr>
        <p:spPr>
          <a:xfrm>
            <a:off x="995363" y="986054"/>
            <a:ext cx="10204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tx2"/>
                </a:solidFill>
              </a:rPr>
              <a:t>Gli otto </a:t>
            </a:r>
            <a:r>
              <a:rPr lang="it-IT" sz="1400" b="1">
                <a:solidFill>
                  <a:schemeClr val="tx2"/>
                </a:solidFill>
              </a:rPr>
              <a:t>Istituti Comprensivi</a:t>
            </a:r>
            <a:r>
              <a:rPr lang="it-IT" sz="1400">
                <a:solidFill>
                  <a:schemeClr val="tx2"/>
                </a:solidFill>
              </a:rPr>
              <a:t> coinvolti nel Progetto School Hub e le relative </a:t>
            </a:r>
            <a:r>
              <a:rPr lang="it-IT" sz="1400" b="1">
                <a:solidFill>
                  <a:schemeClr val="tx2"/>
                </a:solidFill>
              </a:rPr>
              <a:t>ATI/Cooperative </a:t>
            </a:r>
            <a:r>
              <a:rPr lang="it-IT" sz="1400">
                <a:solidFill>
                  <a:schemeClr val="tx2"/>
                </a:solidFill>
              </a:rPr>
              <a:t>di riferimento. </a:t>
            </a:r>
          </a:p>
          <a:p>
            <a:r>
              <a:rPr lang="it-IT" sz="1400">
                <a:solidFill>
                  <a:schemeClr val="tx2"/>
                </a:solidFill>
              </a:rPr>
              <a:t>Nella presentazione le scuole sono indicate impiegando le sigle indicate nella tabella di destra.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1A4156-E0EE-49C1-B10E-21BE51E447F1}"/>
              </a:ext>
            </a:extLst>
          </p:cNvPr>
          <p:cNvGrpSpPr/>
          <p:nvPr/>
        </p:nvGrpSpPr>
        <p:grpSpPr>
          <a:xfrm>
            <a:off x="1170038" y="1640246"/>
            <a:ext cx="8088639" cy="4231700"/>
            <a:chOff x="995362" y="1390217"/>
            <a:chExt cx="9981836" cy="4697293"/>
          </a:xfrm>
        </p:grpSpPr>
        <p:grpSp>
          <p:nvGrpSpPr>
            <p:cNvPr id="71" name="Group 65">
              <a:extLst>
                <a:ext uri="{FF2B5EF4-FFF2-40B4-BE49-F238E27FC236}">
                  <a16:creationId xmlns:a16="http://schemas.microsoft.com/office/drawing/2014/main" id="{1718C312-F9ED-4D43-881B-270923B0557F}"/>
                </a:ext>
              </a:extLst>
            </p:cNvPr>
            <p:cNvGrpSpPr/>
            <p:nvPr/>
          </p:nvGrpSpPr>
          <p:grpSpPr>
            <a:xfrm>
              <a:off x="4290014" y="2449479"/>
              <a:ext cx="3948545" cy="3214987"/>
              <a:chOff x="4650037" y="2114093"/>
              <a:chExt cx="2811544" cy="2519756"/>
            </a:xfrm>
            <a:solidFill>
              <a:schemeClr val="accent2"/>
            </a:solidFill>
          </p:grpSpPr>
          <p:sp>
            <p:nvSpPr>
              <p:cNvPr id="72" name="Freeform: Shape 66">
                <a:extLst>
                  <a:ext uri="{FF2B5EF4-FFF2-40B4-BE49-F238E27FC236}">
                    <a16:creationId xmlns:a16="http://schemas.microsoft.com/office/drawing/2014/main" id="{79522D34-59FC-44A3-8166-27A4285A60D8}"/>
                  </a:ext>
                </a:extLst>
              </p:cNvPr>
              <p:cNvSpPr/>
              <p:nvPr/>
            </p:nvSpPr>
            <p:spPr>
              <a:xfrm>
                <a:off x="4650037" y="2622583"/>
                <a:ext cx="1455348" cy="1219270"/>
              </a:xfrm>
              <a:custGeom>
                <a:avLst/>
                <a:gdLst>
                  <a:gd name="connsiteX0" fmla="*/ 1454249 w 1455348"/>
                  <a:gd name="connsiteY0" fmla="*/ 680147 h 1219270"/>
                  <a:gd name="connsiteX1" fmla="*/ 1446534 w 1455348"/>
                  <a:gd name="connsiteY1" fmla="*/ 747012 h 1219270"/>
                  <a:gd name="connsiteX2" fmla="*/ 1419959 w 1455348"/>
                  <a:gd name="connsiteY2" fmla="*/ 800162 h 1219270"/>
                  <a:gd name="connsiteX3" fmla="*/ 1353094 w 1455348"/>
                  <a:gd name="connsiteY3" fmla="*/ 793304 h 1219270"/>
                  <a:gd name="connsiteX4" fmla="*/ 1325662 w 1455348"/>
                  <a:gd name="connsiteY4" fmla="*/ 783874 h 1219270"/>
                  <a:gd name="connsiteX5" fmla="*/ 1119064 w 1455348"/>
                  <a:gd name="connsiteY5" fmla="*/ 737583 h 1219270"/>
                  <a:gd name="connsiteX6" fmla="*/ 994763 w 1455348"/>
                  <a:gd name="connsiteY6" fmla="*/ 774444 h 1219270"/>
                  <a:gd name="connsiteX7" fmla="*/ 945900 w 1455348"/>
                  <a:gd name="connsiteY7" fmla="*/ 810449 h 1219270"/>
                  <a:gd name="connsiteX8" fmla="*/ 753876 w 1455348"/>
                  <a:gd name="connsiteY8" fmla="*/ 879029 h 1219270"/>
                  <a:gd name="connsiteX9" fmla="*/ 742732 w 1455348"/>
                  <a:gd name="connsiteY9" fmla="*/ 885029 h 1219270"/>
                  <a:gd name="connsiteX10" fmla="*/ 680153 w 1455348"/>
                  <a:gd name="connsiteY10" fmla="*/ 918462 h 1219270"/>
                  <a:gd name="connsiteX11" fmla="*/ 687010 w 1455348"/>
                  <a:gd name="connsiteY11" fmla="*/ 991329 h 1219270"/>
                  <a:gd name="connsiteX12" fmla="*/ 627860 w 1455348"/>
                  <a:gd name="connsiteY12" fmla="*/ 931321 h 1219270"/>
                  <a:gd name="connsiteX13" fmla="*/ 524990 w 1455348"/>
                  <a:gd name="connsiteY13" fmla="*/ 903889 h 1219270"/>
                  <a:gd name="connsiteX14" fmla="*/ 439265 w 1455348"/>
                  <a:gd name="connsiteY14" fmla="*/ 918462 h 1219270"/>
                  <a:gd name="connsiteX15" fmla="*/ 426407 w 1455348"/>
                  <a:gd name="connsiteY15" fmla="*/ 925320 h 1219270"/>
                  <a:gd name="connsiteX16" fmla="*/ 426407 w 1455348"/>
                  <a:gd name="connsiteY16" fmla="*/ 1006759 h 1219270"/>
                  <a:gd name="connsiteX17" fmla="*/ 428978 w 1455348"/>
                  <a:gd name="connsiteY17" fmla="*/ 1049622 h 1219270"/>
                  <a:gd name="connsiteX18" fmla="*/ 427264 w 1455348"/>
                  <a:gd name="connsiteY18" fmla="*/ 1110486 h 1219270"/>
                  <a:gd name="connsiteX19" fmla="*/ 422120 w 1455348"/>
                  <a:gd name="connsiteY19" fmla="*/ 1164493 h 1219270"/>
                  <a:gd name="connsiteX20" fmla="*/ 304677 w 1455348"/>
                  <a:gd name="connsiteY20" fmla="*/ 1199640 h 1219270"/>
                  <a:gd name="connsiteX21" fmla="*/ 289247 w 1455348"/>
                  <a:gd name="connsiteY21" fmla="*/ 1200498 h 1219270"/>
                  <a:gd name="connsiteX22" fmla="*/ 236954 w 1455348"/>
                  <a:gd name="connsiteY22" fmla="*/ 1200498 h 1219270"/>
                  <a:gd name="connsiteX23" fmla="*/ 200950 w 1455348"/>
                  <a:gd name="connsiteY23" fmla="*/ 1137918 h 1219270"/>
                  <a:gd name="connsiteX24" fmla="*/ 117797 w 1455348"/>
                  <a:gd name="connsiteY24" fmla="*/ 1026476 h 1219270"/>
                  <a:gd name="connsiteX25" fmla="*/ 30357 w 1455348"/>
                  <a:gd name="connsiteY25" fmla="*/ 1011903 h 1219270"/>
                  <a:gd name="connsiteX26" fmla="*/ 353 w 1455348"/>
                  <a:gd name="connsiteY26" fmla="*/ 993043 h 1219270"/>
                  <a:gd name="connsiteX27" fmla="*/ 19213 w 1455348"/>
                  <a:gd name="connsiteY27" fmla="*/ 968183 h 1219270"/>
                  <a:gd name="connsiteX28" fmla="*/ 29500 w 1455348"/>
                  <a:gd name="connsiteY28" fmla="*/ 960468 h 1219270"/>
                  <a:gd name="connsiteX29" fmla="*/ 93793 w 1455348"/>
                  <a:gd name="connsiteY29" fmla="*/ 913319 h 1219270"/>
                  <a:gd name="connsiteX30" fmla="*/ 45787 w 1455348"/>
                  <a:gd name="connsiteY30" fmla="*/ 776159 h 1219270"/>
                  <a:gd name="connsiteX31" fmla="*/ 32072 w 1455348"/>
                  <a:gd name="connsiteY31" fmla="*/ 675003 h 1219270"/>
                  <a:gd name="connsiteX32" fmla="*/ 139228 w 1455348"/>
                  <a:gd name="connsiteY32" fmla="*/ 745298 h 1219270"/>
                  <a:gd name="connsiteX33" fmla="*/ 186377 w 1455348"/>
                  <a:gd name="connsiteY33" fmla="*/ 738440 h 1219270"/>
                  <a:gd name="connsiteX34" fmla="*/ 276388 w 1455348"/>
                  <a:gd name="connsiteY34" fmla="*/ 718723 h 1219270"/>
                  <a:gd name="connsiteX35" fmla="*/ 333823 w 1455348"/>
                  <a:gd name="connsiteY35" fmla="*/ 769301 h 1219270"/>
                  <a:gd name="connsiteX36" fmla="*/ 380972 w 1455348"/>
                  <a:gd name="connsiteY36" fmla="*/ 810449 h 1219270"/>
                  <a:gd name="connsiteX37" fmla="*/ 362113 w 1455348"/>
                  <a:gd name="connsiteY37" fmla="*/ 750441 h 1219270"/>
                  <a:gd name="connsiteX38" fmla="*/ 337253 w 1455348"/>
                  <a:gd name="connsiteY38" fmla="*/ 704150 h 1219270"/>
                  <a:gd name="connsiteX39" fmla="*/ 385258 w 1455348"/>
                  <a:gd name="connsiteY39" fmla="*/ 654429 h 1219270"/>
                  <a:gd name="connsiteX40" fmla="*/ 406690 w 1455348"/>
                  <a:gd name="connsiteY40" fmla="*/ 578991 h 1219270"/>
                  <a:gd name="connsiteX41" fmla="*/ 407547 w 1455348"/>
                  <a:gd name="connsiteY41" fmla="*/ 504411 h 1219270"/>
                  <a:gd name="connsiteX42" fmla="*/ 318393 w 1455348"/>
                  <a:gd name="connsiteY42" fmla="*/ 413542 h 1219270"/>
                  <a:gd name="connsiteX43" fmla="*/ 292675 w 1455348"/>
                  <a:gd name="connsiteY43" fmla="*/ 326103 h 1219270"/>
                  <a:gd name="connsiteX44" fmla="*/ 262672 w 1455348"/>
                  <a:gd name="connsiteY44" fmla="*/ 266952 h 1219270"/>
                  <a:gd name="connsiteX45" fmla="*/ 252385 w 1455348"/>
                  <a:gd name="connsiteY45" fmla="*/ 232662 h 1219270"/>
                  <a:gd name="connsiteX46" fmla="*/ 239526 w 1455348"/>
                  <a:gd name="connsiteY46" fmla="*/ 200087 h 1219270"/>
                  <a:gd name="connsiteX47" fmla="*/ 152944 w 1455348"/>
                  <a:gd name="connsiteY47" fmla="*/ 57783 h 1219270"/>
                  <a:gd name="connsiteX48" fmla="*/ 159802 w 1455348"/>
                  <a:gd name="connsiteY48" fmla="*/ 14921 h 1219270"/>
                  <a:gd name="connsiteX49" fmla="*/ 199235 w 1455348"/>
                  <a:gd name="connsiteY49" fmla="*/ 19207 h 1219270"/>
                  <a:gd name="connsiteX50" fmla="*/ 232668 w 1455348"/>
                  <a:gd name="connsiteY50" fmla="*/ 33780 h 1219270"/>
                  <a:gd name="connsiteX51" fmla="*/ 272102 w 1455348"/>
                  <a:gd name="connsiteY51" fmla="*/ 31209 h 1219270"/>
                  <a:gd name="connsiteX52" fmla="*/ 338967 w 1455348"/>
                  <a:gd name="connsiteY52" fmla="*/ 1205 h 1219270"/>
                  <a:gd name="connsiteX53" fmla="*/ 362970 w 1455348"/>
                  <a:gd name="connsiteY53" fmla="*/ 17493 h 1219270"/>
                  <a:gd name="connsiteX54" fmla="*/ 497558 w 1455348"/>
                  <a:gd name="connsiteY54" fmla="*/ 208659 h 1219270"/>
                  <a:gd name="connsiteX55" fmla="*/ 600428 w 1455348"/>
                  <a:gd name="connsiteY55" fmla="*/ 296956 h 1219270"/>
                  <a:gd name="connsiteX56" fmla="*/ 664722 w 1455348"/>
                  <a:gd name="connsiteY56" fmla="*/ 319244 h 1219270"/>
                  <a:gd name="connsiteX57" fmla="*/ 725587 w 1455348"/>
                  <a:gd name="connsiteY57" fmla="*/ 290098 h 1219270"/>
                  <a:gd name="connsiteX58" fmla="*/ 813026 w 1455348"/>
                  <a:gd name="connsiteY58" fmla="*/ 263523 h 1219270"/>
                  <a:gd name="connsiteX59" fmla="*/ 900466 w 1455348"/>
                  <a:gd name="connsiteY59" fmla="*/ 334675 h 1219270"/>
                  <a:gd name="connsiteX60" fmla="*/ 929612 w 1455348"/>
                  <a:gd name="connsiteY60" fmla="*/ 353534 h 1219270"/>
                  <a:gd name="connsiteX61" fmla="*/ 1178215 w 1455348"/>
                  <a:gd name="connsiteY61" fmla="*/ 425544 h 1219270"/>
                  <a:gd name="connsiteX62" fmla="*/ 1178215 w 1455348"/>
                  <a:gd name="connsiteY62" fmla="*/ 425544 h 1219270"/>
                  <a:gd name="connsiteX63" fmla="*/ 1323090 w 1455348"/>
                  <a:gd name="connsiteY63" fmla="*/ 577277 h 1219270"/>
                  <a:gd name="connsiteX64" fmla="*/ 1421674 w 1455348"/>
                  <a:gd name="connsiteY64" fmla="*/ 639856 h 1219270"/>
                  <a:gd name="connsiteX65" fmla="*/ 1454249 w 1455348"/>
                  <a:gd name="connsiteY65" fmla="*/ 680147 h 121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55348" h="1219270">
                    <a:moveTo>
                      <a:pt x="1454249" y="680147"/>
                    </a:moveTo>
                    <a:cubicBezTo>
                      <a:pt x="1450820" y="702435"/>
                      <a:pt x="1437962" y="725581"/>
                      <a:pt x="1446534" y="747012"/>
                    </a:cubicBezTo>
                    <a:cubicBezTo>
                      <a:pt x="1460250" y="778731"/>
                      <a:pt x="1444819" y="789018"/>
                      <a:pt x="1419959" y="800162"/>
                    </a:cubicBezTo>
                    <a:cubicBezTo>
                      <a:pt x="1395099" y="812163"/>
                      <a:pt x="1373668" y="819879"/>
                      <a:pt x="1353094" y="793304"/>
                    </a:cubicBezTo>
                    <a:cubicBezTo>
                      <a:pt x="1347950" y="787303"/>
                      <a:pt x="1335092" y="783874"/>
                      <a:pt x="1325662" y="783874"/>
                    </a:cubicBezTo>
                    <a:cubicBezTo>
                      <a:pt x="1253653" y="781302"/>
                      <a:pt x="1186787" y="759871"/>
                      <a:pt x="1119064" y="737583"/>
                    </a:cubicBezTo>
                    <a:cubicBezTo>
                      <a:pt x="1093347" y="729010"/>
                      <a:pt x="1005050" y="752156"/>
                      <a:pt x="994763" y="774444"/>
                    </a:cubicBezTo>
                    <a:cubicBezTo>
                      <a:pt x="984476" y="797590"/>
                      <a:pt x="965617" y="802734"/>
                      <a:pt x="945900" y="810449"/>
                    </a:cubicBezTo>
                    <a:cubicBezTo>
                      <a:pt x="882463" y="834452"/>
                      <a:pt x="815598" y="849882"/>
                      <a:pt x="753876" y="879029"/>
                    </a:cubicBezTo>
                    <a:cubicBezTo>
                      <a:pt x="750447" y="880743"/>
                      <a:pt x="746161" y="883315"/>
                      <a:pt x="742732" y="885029"/>
                    </a:cubicBezTo>
                    <a:cubicBezTo>
                      <a:pt x="721300" y="896174"/>
                      <a:pt x="693868" y="901317"/>
                      <a:pt x="680153" y="918462"/>
                    </a:cubicBezTo>
                    <a:cubicBezTo>
                      <a:pt x="664722" y="937322"/>
                      <a:pt x="692154" y="962182"/>
                      <a:pt x="687010" y="991329"/>
                    </a:cubicBezTo>
                    <a:cubicBezTo>
                      <a:pt x="664722" y="970754"/>
                      <a:pt x="642433" y="956181"/>
                      <a:pt x="627860" y="931321"/>
                    </a:cubicBezTo>
                    <a:cubicBezTo>
                      <a:pt x="604714" y="893602"/>
                      <a:pt x="564424" y="885029"/>
                      <a:pt x="524990" y="903889"/>
                    </a:cubicBezTo>
                    <a:cubicBezTo>
                      <a:pt x="498415" y="916748"/>
                      <a:pt x="471841" y="938179"/>
                      <a:pt x="439265" y="918462"/>
                    </a:cubicBezTo>
                    <a:cubicBezTo>
                      <a:pt x="434122" y="915033"/>
                      <a:pt x="425549" y="921034"/>
                      <a:pt x="426407" y="925320"/>
                    </a:cubicBezTo>
                    <a:cubicBezTo>
                      <a:pt x="434122" y="952752"/>
                      <a:pt x="408404" y="979327"/>
                      <a:pt x="426407" y="1006759"/>
                    </a:cubicBezTo>
                    <a:cubicBezTo>
                      <a:pt x="434979" y="1019618"/>
                      <a:pt x="444409" y="1037620"/>
                      <a:pt x="428978" y="1049622"/>
                    </a:cubicBezTo>
                    <a:cubicBezTo>
                      <a:pt x="402403" y="1071053"/>
                      <a:pt x="409262" y="1089912"/>
                      <a:pt x="427264" y="1110486"/>
                    </a:cubicBezTo>
                    <a:cubicBezTo>
                      <a:pt x="445266" y="1131060"/>
                      <a:pt x="438408" y="1145634"/>
                      <a:pt x="422120" y="1164493"/>
                    </a:cubicBezTo>
                    <a:cubicBezTo>
                      <a:pt x="377543" y="1215071"/>
                      <a:pt x="367256" y="1219357"/>
                      <a:pt x="304677" y="1199640"/>
                    </a:cubicBezTo>
                    <a:cubicBezTo>
                      <a:pt x="298676" y="1197926"/>
                      <a:pt x="291818" y="1195354"/>
                      <a:pt x="289247" y="1200498"/>
                    </a:cubicBezTo>
                    <a:cubicBezTo>
                      <a:pt x="272102" y="1239074"/>
                      <a:pt x="247241" y="1207356"/>
                      <a:pt x="236954" y="1200498"/>
                    </a:cubicBezTo>
                    <a:cubicBezTo>
                      <a:pt x="217238" y="1187639"/>
                      <a:pt x="200093" y="1165350"/>
                      <a:pt x="200950" y="1137918"/>
                    </a:cubicBezTo>
                    <a:cubicBezTo>
                      <a:pt x="202664" y="1089912"/>
                      <a:pt x="165803" y="1037620"/>
                      <a:pt x="117797" y="1026476"/>
                    </a:cubicBezTo>
                    <a:cubicBezTo>
                      <a:pt x="88650" y="1019618"/>
                      <a:pt x="59503" y="1016189"/>
                      <a:pt x="30357" y="1011903"/>
                    </a:cubicBezTo>
                    <a:cubicBezTo>
                      <a:pt x="17498" y="1010188"/>
                      <a:pt x="3782" y="1008474"/>
                      <a:pt x="353" y="993043"/>
                    </a:cubicBezTo>
                    <a:cubicBezTo>
                      <a:pt x="-2218" y="979327"/>
                      <a:pt x="9783" y="974184"/>
                      <a:pt x="19213" y="968183"/>
                    </a:cubicBezTo>
                    <a:cubicBezTo>
                      <a:pt x="22642" y="965611"/>
                      <a:pt x="26071" y="963897"/>
                      <a:pt x="29500" y="960468"/>
                    </a:cubicBezTo>
                    <a:cubicBezTo>
                      <a:pt x="50074" y="942465"/>
                      <a:pt x="96365" y="941608"/>
                      <a:pt x="93793" y="913319"/>
                    </a:cubicBezTo>
                    <a:cubicBezTo>
                      <a:pt x="89507" y="866170"/>
                      <a:pt x="82649" y="814735"/>
                      <a:pt x="45787" y="776159"/>
                    </a:cubicBezTo>
                    <a:cubicBezTo>
                      <a:pt x="19213" y="748727"/>
                      <a:pt x="8926" y="717866"/>
                      <a:pt x="32072" y="675003"/>
                    </a:cubicBezTo>
                    <a:cubicBezTo>
                      <a:pt x="50931" y="729867"/>
                      <a:pt x="110081" y="711008"/>
                      <a:pt x="139228" y="745298"/>
                    </a:cubicBezTo>
                    <a:cubicBezTo>
                      <a:pt x="149515" y="757299"/>
                      <a:pt x="171803" y="747869"/>
                      <a:pt x="186377" y="738440"/>
                    </a:cubicBezTo>
                    <a:cubicBezTo>
                      <a:pt x="213808" y="720438"/>
                      <a:pt x="246384" y="720438"/>
                      <a:pt x="276388" y="718723"/>
                    </a:cubicBezTo>
                    <a:cubicBezTo>
                      <a:pt x="304677" y="717009"/>
                      <a:pt x="317536" y="748727"/>
                      <a:pt x="333823" y="769301"/>
                    </a:cubicBezTo>
                    <a:cubicBezTo>
                      <a:pt x="347539" y="787303"/>
                      <a:pt x="361255" y="824165"/>
                      <a:pt x="380972" y="810449"/>
                    </a:cubicBezTo>
                    <a:cubicBezTo>
                      <a:pt x="404975" y="794161"/>
                      <a:pt x="372400" y="770158"/>
                      <a:pt x="362113" y="750441"/>
                    </a:cubicBezTo>
                    <a:cubicBezTo>
                      <a:pt x="354398" y="735011"/>
                      <a:pt x="333823" y="725581"/>
                      <a:pt x="337253" y="704150"/>
                    </a:cubicBezTo>
                    <a:cubicBezTo>
                      <a:pt x="396403" y="721295"/>
                      <a:pt x="398117" y="720438"/>
                      <a:pt x="385258" y="654429"/>
                    </a:cubicBezTo>
                    <a:cubicBezTo>
                      <a:pt x="379258" y="623568"/>
                      <a:pt x="382687" y="601280"/>
                      <a:pt x="406690" y="578991"/>
                    </a:cubicBezTo>
                    <a:cubicBezTo>
                      <a:pt x="431550" y="556703"/>
                      <a:pt x="431550" y="529271"/>
                      <a:pt x="407547" y="504411"/>
                    </a:cubicBezTo>
                    <a:cubicBezTo>
                      <a:pt x="378400" y="473549"/>
                      <a:pt x="347539" y="444403"/>
                      <a:pt x="318393" y="413542"/>
                    </a:cubicBezTo>
                    <a:cubicBezTo>
                      <a:pt x="296104" y="389539"/>
                      <a:pt x="276388" y="364679"/>
                      <a:pt x="292675" y="326103"/>
                    </a:cubicBezTo>
                    <a:cubicBezTo>
                      <a:pt x="303820" y="299528"/>
                      <a:pt x="276388" y="283240"/>
                      <a:pt x="262672" y="266952"/>
                    </a:cubicBezTo>
                    <a:cubicBezTo>
                      <a:pt x="252385" y="254951"/>
                      <a:pt x="243812" y="249807"/>
                      <a:pt x="252385" y="232662"/>
                    </a:cubicBezTo>
                    <a:cubicBezTo>
                      <a:pt x="259243" y="219804"/>
                      <a:pt x="249813" y="205230"/>
                      <a:pt x="239526" y="200087"/>
                    </a:cubicBezTo>
                    <a:cubicBezTo>
                      <a:pt x="180376" y="170940"/>
                      <a:pt x="170946" y="111790"/>
                      <a:pt x="152944" y="57783"/>
                    </a:cubicBezTo>
                    <a:cubicBezTo>
                      <a:pt x="147800" y="42353"/>
                      <a:pt x="145228" y="26065"/>
                      <a:pt x="159802" y="14921"/>
                    </a:cubicBezTo>
                    <a:cubicBezTo>
                      <a:pt x="173518" y="4634"/>
                      <a:pt x="186377" y="10634"/>
                      <a:pt x="199235" y="19207"/>
                    </a:cubicBezTo>
                    <a:cubicBezTo>
                      <a:pt x="209522" y="26065"/>
                      <a:pt x="224953" y="20922"/>
                      <a:pt x="232668" y="33780"/>
                    </a:cubicBezTo>
                    <a:cubicBezTo>
                      <a:pt x="246384" y="56069"/>
                      <a:pt x="261814" y="48354"/>
                      <a:pt x="272102" y="31209"/>
                    </a:cubicBezTo>
                    <a:cubicBezTo>
                      <a:pt x="287532" y="4634"/>
                      <a:pt x="314964" y="7206"/>
                      <a:pt x="338967" y="1205"/>
                    </a:cubicBezTo>
                    <a:cubicBezTo>
                      <a:pt x="350968" y="-2224"/>
                      <a:pt x="361255" y="1205"/>
                      <a:pt x="362970" y="17493"/>
                    </a:cubicBezTo>
                    <a:cubicBezTo>
                      <a:pt x="371543" y="106647"/>
                      <a:pt x="434122" y="157224"/>
                      <a:pt x="497558" y="208659"/>
                    </a:cubicBezTo>
                    <a:cubicBezTo>
                      <a:pt x="532705" y="236949"/>
                      <a:pt x="566138" y="267809"/>
                      <a:pt x="600428" y="296956"/>
                    </a:cubicBezTo>
                    <a:cubicBezTo>
                      <a:pt x="613287" y="328674"/>
                      <a:pt x="634718" y="334675"/>
                      <a:pt x="664722" y="319244"/>
                    </a:cubicBezTo>
                    <a:cubicBezTo>
                      <a:pt x="684439" y="308958"/>
                      <a:pt x="704155" y="296956"/>
                      <a:pt x="725587" y="290098"/>
                    </a:cubicBezTo>
                    <a:cubicBezTo>
                      <a:pt x="753876" y="281526"/>
                      <a:pt x="771021" y="251522"/>
                      <a:pt x="813026" y="263523"/>
                    </a:cubicBezTo>
                    <a:cubicBezTo>
                      <a:pt x="854174" y="276382"/>
                      <a:pt x="892750" y="290955"/>
                      <a:pt x="900466" y="334675"/>
                    </a:cubicBezTo>
                    <a:cubicBezTo>
                      <a:pt x="903895" y="355249"/>
                      <a:pt x="913324" y="356106"/>
                      <a:pt x="929612" y="353534"/>
                    </a:cubicBezTo>
                    <a:cubicBezTo>
                      <a:pt x="1024767" y="336389"/>
                      <a:pt x="1101062" y="380109"/>
                      <a:pt x="1178215" y="425544"/>
                    </a:cubicBezTo>
                    <a:cubicBezTo>
                      <a:pt x="1178215" y="425544"/>
                      <a:pt x="1178215" y="425544"/>
                      <a:pt x="1178215" y="425544"/>
                    </a:cubicBezTo>
                    <a:cubicBezTo>
                      <a:pt x="1226221" y="476121"/>
                      <a:pt x="1275084" y="526699"/>
                      <a:pt x="1323090" y="577277"/>
                    </a:cubicBezTo>
                    <a:cubicBezTo>
                      <a:pt x="1347950" y="610709"/>
                      <a:pt x="1373668" y="641571"/>
                      <a:pt x="1421674" y="639856"/>
                    </a:cubicBezTo>
                    <a:cubicBezTo>
                      <a:pt x="1450820" y="639856"/>
                      <a:pt x="1458536" y="656144"/>
                      <a:pt x="1454249" y="680147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8" name="Freeform: Shape 67">
                <a:extLst>
                  <a:ext uri="{FF2B5EF4-FFF2-40B4-BE49-F238E27FC236}">
                    <a16:creationId xmlns:a16="http://schemas.microsoft.com/office/drawing/2014/main" id="{12DFF073-885C-42EE-8275-3226973E0740}"/>
                  </a:ext>
                </a:extLst>
              </p:cNvPr>
              <p:cNvSpPr/>
              <p:nvPr/>
            </p:nvSpPr>
            <p:spPr>
              <a:xfrm>
                <a:off x="6118860" y="3264153"/>
                <a:ext cx="7020" cy="22288"/>
              </a:xfrm>
              <a:custGeom>
                <a:avLst/>
                <a:gdLst>
                  <a:gd name="connsiteX0" fmla="*/ 6001 w 7020"/>
                  <a:gd name="connsiteY0" fmla="*/ 22289 h 22288"/>
                  <a:gd name="connsiteX1" fmla="*/ 0 w 7020"/>
                  <a:gd name="connsiteY1" fmla="*/ 0 h 22288"/>
                  <a:gd name="connsiteX2" fmla="*/ 6858 w 7020"/>
                  <a:gd name="connsiteY2" fmla="*/ 20574 h 22288"/>
                  <a:gd name="connsiteX3" fmla="*/ 6001 w 7020"/>
                  <a:gd name="connsiteY3" fmla="*/ 22289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0" h="22288">
                    <a:moveTo>
                      <a:pt x="6001" y="22289"/>
                    </a:moveTo>
                    <a:cubicBezTo>
                      <a:pt x="5143" y="14573"/>
                      <a:pt x="3429" y="6858"/>
                      <a:pt x="0" y="0"/>
                    </a:cubicBezTo>
                    <a:cubicBezTo>
                      <a:pt x="5143" y="6001"/>
                      <a:pt x="7715" y="12859"/>
                      <a:pt x="6858" y="20574"/>
                    </a:cubicBezTo>
                    <a:cubicBezTo>
                      <a:pt x="6001" y="21431"/>
                      <a:pt x="6001" y="21431"/>
                      <a:pt x="6001" y="22289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89" name="Freeform: Shape 68">
                <a:extLst>
                  <a:ext uri="{FF2B5EF4-FFF2-40B4-BE49-F238E27FC236}">
                    <a16:creationId xmlns:a16="http://schemas.microsoft.com/office/drawing/2014/main" id="{D0C565BA-18CC-45B8-A7EA-4946A30AC554}"/>
                  </a:ext>
                </a:extLst>
              </p:cNvPr>
              <p:cNvSpPr/>
              <p:nvPr/>
            </p:nvSpPr>
            <p:spPr>
              <a:xfrm>
                <a:off x="6120206" y="3314731"/>
                <a:ext cx="7226" cy="69437"/>
              </a:xfrm>
              <a:custGeom>
                <a:avLst/>
                <a:gdLst>
                  <a:gd name="connsiteX0" fmla="*/ 7226 w 7226"/>
                  <a:gd name="connsiteY0" fmla="*/ 67723 h 69437"/>
                  <a:gd name="connsiteX1" fmla="*/ 7226 w 7226"/>
                  <a:gd name="connsiteY1" fmla="*/ 69437 h 69437"/>
                  <a:gd name="connsiteX2" fmla="*/ 2940 w 7226"/>
                  <a:gd name="connsiteY2" fmla="*/ 857 h 69437"/>
                  <a:gd name="connsiteX3" fmla="*/ 2940 w 7226"/>
                  <a:gd name="connsiteY3" fmla="*/ 0 h 69437"/>
                  <a:gd name="connsiteX4" fmla="*/ 7226 w 7226"/>
                  <a:gd name="connsiteY4" fmla="*/ 67723 h 6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6" h="69437">
                    <a:moveTo>
                      <a:pt x="7226" y="67723"/>
                    </a:moveTo>
                    <a:cubicBezTo>
                      <a:pt x="7226" y="68580"/>
                      <a:pt x="7226" y="69437"/>
                      <a:pt x="7226" y="69437"/>
                    </a:cubicBezTo>
                    <a:cubicBezTo>
                      <a:pt x="-489" y="48863"/>
                      <a:pt x="-2203" y="25718"/>
                      <a:pt x="2940" y="857"/>
                    </a:cubicBezTo>
                    <a:cubicBezTo>
                      <a:pt x="2940" y="857"/>
                      <a:pt x="2940" y="0"/>
                      <a:pt x="2940" y="0"/>
                    </a:cubicBezTo>
                    <a:cubicBezTo>
                      <a:pt x="2940" y="22289"/>
                      <a:pt x="6369" y="44577"/>
                      <a:pt x="7226" y="67723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1" name="Freeform: Shape 69">
                <a:extLst>
                  <a:ext uri="{FF2B5EF4-FFF2-40B4-BE49-F238E27FC236}">
                    <a16:creationId xmlns:a16="http://schemas.microsoft.com/office/drawing/2014/main" id="{B5792073-3940-4E00-BEDE-A01A1B41CEDB}"/>
                  </a:ext>
                </a:extLst>
              </p:cNvPr>
              <p:cNvSpPr/>
              <p:nvPr/>
            </p:nvSpPr>
            <p:spPr>
              <a:xfrm>
                <a:off x="5352227" y="3383274"/>
                <a:ext cx="907221" cy="785158"/>
              </a:xfrm>
              <a:custGeom>
                <a:avLst/>
                <a:gdLst>
                  <a:gd name="connsiteX0" fmla="*/ 907221 w 907221"/>
                  <a:gd name="connsiteY0" fmla="*/ 172344 h 785158"/>
                  <a:gd name="connsiteX1" fmla="*/ 907221 w 907221"/>
                  <a:gd name="connsiteY1" fmla="*/ 172344 h 785158"/>
                  <a:gd name="connsiteX2" fmla="*/ 885790 w 907221"/>
                  <a:gd name="connsiteY2" fmla="*/ 287216 h 785158"/>
                  <a:gd name="connsiteX3" fmla="*/ 873789 w 907221"/>
                  <a:gd name="connsiteY3" fmla="*/ 297503 h 785158"/>
                  <a:gd name="connsiteX4" fmla="*/ 864359 w 907221"/>
                  <a:gd name="connsiteY4" fmla="*/ 300932 h 785158"/>
                  <a:gd name="connsiteX5" fmla="*/ 844642 w 907221"/>
                  <a:gd name="connsiteY5" fmla="*/ 342937 h 785158"/>
                  <a:gd name="connsiteX6" fmla="*/ 842927 w 907221"/>
                  <a:gd name="connsiteY6" fmla="*/ 350652 h 785158"/>
                  <a:gd name="connsiteX7" fmla="*/ 779491 w 907221"/>
                  <a:gd name="connsiteY7" fmla="*/ 486098 h 785158"/>
                  <a:gd name="connsiteX8" fmla="*/ 725484 w 907221"/>
                  <a:gd name="connsiteY8" fmla="*/ 570108 h 785158"/>
                  <a:gd name="connsiteX9" fmla="*/ 672335 w 907221"/>
                  <a:gd name="connsiteY9" fmla="*/ 674693 h 785158"/>
                  <a:gd name="connsiteX10" fmla="*/ 661190 w 907221"/>
                  <a:gd name="connsiteY10" fmla="*/ 696981 h 785158"/>
                  <a:gd name="connsiteX11" fmla="*/ 598611 w 907221"/>
                  <a:gd name="connsiteY11" fmla="*/ 769848 h 785158"/>
                  <a:gd name="connsiteX12" fmla="*/ 556606 w 907221"/>
                  <a:gd name="connsiteY12" fmla="*/ 765561 h 785158"/>
                  <a:gd name="connsiteX13" fmla="*/ 483740 w 907221"/>
                  <a:gd name="connsiteY13" fmla="*/ 737272 h 785158"/>
                  <a:gd name="connsiteX14" fmla="*/ 459737 w 907221"/>
                  <a:gd name="connsiteY14" fmla="*/ 736415 h 785158"/>
                  <a:gd name="connsiteX15" fmla="*/ 436591 w 907221"/>
                  <a:gd name="connsiteY15" fmla="*/ 751845 h 785158"/>
                  <a:gd name="connsiteX16" fmla="*/ 385156 w 907221"/>
                  <a:gd name="connsiteY16" fmla="*/ 771562 h 785158"/>
                  <a:gd name="connsiteX17" fmla="*/ 368011 w 907221"/>
                  <a:gd name="connsiteY17" fmla="*/ 674693 h 785158"/>
                  <a:gd name="connsiteX18" fmla="*/ 359439 w 907221"/>
                  <a:gd name="connsiteY18" fmla="*/ 614685 h 785158"/>
                  <a:gd name="connsiteX19" fmla="*/ 337150 w 907221"/>
                  <a:gd name="connsiteY19" fmla="*/ 595826 h 785158"/>
                  <a:gd name="connsiteX20" fmla="*/ 252282 w 907221"/>
                  <a:gd name="connsiteY20" fmla="*/ 436377 h 785158"/>
                  <a:gd name="connsiteX21" fmla="*/ 161414 w 907221"/>
                  <a:gd name="connsiteY21" fmla="*/ 288930 h 785158"/>
                  <a:gd name="connsiteX22" fmla="*/ 130553 w 907221"/>
                  <a:gd name="connsiteY22" fmla="*/ 211778 h 785158"/>
                  <a:gd name="connsiteX23" fmla="*/ 110836 w 907221"/>
                  <a:gd name="connsiteY23" fmla="*/ 179202 h 785158"/>
                  <a:gd name="connsiteX24" fmla="*/ 74831 w 907221"/>
                  <a:gd name="connsiteY24" fmla="*/ 202348 h 785158"/>
                  <a:gd name="connsiteX25" fmla="*/ 26825 w 907221"/>
                  <a:gd name="connsiteY25" fmla="*/ 228066 h 785158"/>
                  <a:gd name="connsiteX26" fmla="*/ 1965 w 907221"/>
                  <a:gd name="connsiteY26" fmla="*/ 191204 h 785158"/>
                  <a:gd name="connsiteX27" fmla="*/ 28540 w 907221"/>
                  <a:gd name="connsiteY27" fmla="*/ 156914 h 785158"/>
                  <a:gd name="connsiteX28" fmla="*/ 61973 w 907221"/>
                  <a:gd name="connsiteY28" fmla="*/ 132054 h 785158"/>
                  <a:gd name="connsiteX29" fmla="*/ 82547 w 907221"/>
                  <a:gd name="connsiteY29" fmla="*/ 123481 h 785158"/>
                  <a:gd name="connsiteX30" fmla="*/ 117694 w 907221"/>
                  <a:gd name="connsiteY30" fmla="*/ 118338 h 785158"/>
                  <a:gd name="connsiteX31" fmla="*/ 260855 w 907221"/>
                  <a:gd name="connsiteY31" fmla="*/ 69474 h 785158"/>
                  <a:gd name="connsiteX32" fmla="*/ 281429 w 907221"/>
                  <a:gd name="connsiteY32" fmla="*/ 61759 h 785158"/>
                  <a:gd name="connsiteX33" fmla="*/ 309718 w 907221"/>
                  <a:gd name="connsiteY33" fmla="*/ 43757 h 785158"/>
                  <a:gd name="connsiteX34" fmla="*/ 314861 w 907221"/>
                  <a:gd name="connsiteY34" fmla="*/ 37756 h 785158"/>
                  <a:gd name="connsiteX35" fmla="*/ 428019 w 907221"/>
                  <a:gd name="connsiteY35" fmla="*/ 2609 h 785158"/>
                  <a:gd name="connsiteX36" fmla="*/ 628615 w 907221"/>
                  <a:gd name="connsiteY36" fmla="*/ 48043 h 785158"/>
                  <a:gd name="connsiteX37" fmla="*/ 657761 w 907221"/>
                  <a:gd name="connsiteY37" fmla="*/ 61759 h 785158"/>
                  <a:gd name="connsiteX38" fmla="*/ 667191 w 907221"/>
                  <a:gd name="connsiteY38" fmla="*/ 72046 h 785158"/>
                  <a:gd name="connsiteX39" fmla="*/ 686908 w 907221"/>
                  <a:gd name="connsiteY39" fmla="*/ 77189 h 785158"/>
                  <a:gd name="connsiteX40" fmla="*/ 705767 w 907221"/>
                  <a:gd name="connsiteY40" fmla="*/ 69474 h 785158"/>
                  <a:gd name="connsiteX41" fmla="*/ 749487 w 907221"/>
                  <a:gd name="connsiteY41" fmla="*/ 50615 h 785158"/>
                  <a:gd name="connsiteX42" fmla="*/ 829211 w 907221"/>
                  <a:gd name="connsiteY42" fmla="*/ 86619 h 785158"/>
                  <a:gd name="connsiteX43" fmla="*/ 854929 w 907221"/>
                  <a:gd name="connsiteY43" fmla="*/ 97764 h 785158"/>
                  <a:gd name="connsiteX44" fmla="*/ 902935 w 907221"/>
                  <a:gd name="connsiteY44" fmla="*/ 133768 h 785158"/>
                  <a:gd name="connsiteX45" fmla="*/ 902935 w 907221"/>
                  <a:gd name="connsiteY45" fmla="*/ 133768 h 785158"/>
                  <a:gd name="connsiteX46" fmla="*/ 907221 w 907221"/>
                  <a:gd name="connsiteY46" fmla="*/ 172344 h 78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07221" h="785158">
                    <a:moveTo>
                      <a:pt x="907221" y="172344"/>
                    </a:moveTo>
                    <a:lnTo>
                      <a:pt x="907221" y="172344"/>
                    </a:lnTo>
                    <a:cubicBezTo>
                      <a:pt x="907221" y="211778"/>
                      <a:pt x="892648" y="249497"/>
                      <a:pt x="885790" y="287216"/>
                    </a:cubicBezTo>
                    <a:cubicBezTo>
                      <a:pt x="884933" y="291502"/>
                      <a:pt x="878932" y="296646"/>
                      <a:pt x="873789" y="297503"/>
                    </a:cubicBezTo>
                    <a:cubicBezTo>
                      <a:pt x="870359" y="298360"/>
                      <a:pt x="866930" y="299217"/>
                      <a:pt x="864359" y="300932"/>
                    </a:cubicBezTo>
                    <a:cubicBezTo>
                      <a:pt x="848928" y="309504"/>
                      <a:pt x="847214" y="325792"/>
                      <a:pt x="844642" y="342937"/>
                    </a:cubicBezTo>
                    <a:cubicBezTo>
                      <a:pt x="843785" y="345509"/>
                      <a:pt x="843785" y="348081"/>
                      <a:pt x="842927" y="350652"/>
                    </a:cubicBezTo>
                    <a:cubicBezTo>
                      <a:pt x="833498" y="400373"/>
                      <a:pt x="814638" y="447522"/>
                      <a:pt x="779491" y="486098"/>
                    </a:cubicBezTo>
                    <a:cubicBezTo>
                      <a:pt x="756345" y="510958"/>
                      <a:pt x="739200" y="539247"/>
                      <a:pt x="725484" y="570108"/>
                    </a:cubicBezTo>
                    <a:cubicBezTo>
                      <a:pt x="709196" y="606113"/>
                      <a:pt x="690337" y="640403"/>
                      <a:pt x="672335" y="674693"/>
                    </a:cubicBezTo>
                    <a:lnTo>
                      <a:pt x="661190" y="696981"/>
                    </a:lnTo>
                    <a:cubicBezTo>
                      <a:pt x="642331" y="722699"/>
                      <a:pt x="620042" y="745844"/>
                      <a:pt x="598611" y="769848"/>
                    </a:cubicBezTo>
                    <a:cubicBezTo>
                      <a:pt x="578037" y="792136"/>
                      <a:pt x="566036" y="789564"/>
                      <a:pt x="556606" y="765561"/>
                    </a:cubicBezTo>
                    <a:cubicBezTo>
                      <a:pt x="542033" y="729557"/>
                      <a:pt x="521459" y="712412"/>
                      <a:pt x="483740" y="737272"/>
                    </a:cubicBezTo>
                    <a:cubicBezTo>
                      <a:pt x="476882" y="742416"/>
                      <a:pt x="468309" y="740701"/>
                      <a:pt x="459737" y="736415"/>
                    </a:cubicBezTo>
                    <a:cubicBezTo>
                      <a:pt x="444306" y="728699"/>
                      <a:pt x="439163" y="732129"/>
                      <a:pt x="436591" y="751845"/>
                    </a:cubicBezTo>
                    <a:cubicBezTo>
                      <a:pt x="434019" y="779277"/>
                      <a:pt x="407444" y="787850"/>
                      <a:pt x="385156" y="771562"/>
                    </a:cubicBezTo>
                    <a:cubicBezTo>
                      <a:pt x="356009" y="750131"/>
                      <a:pt x="344865" y="702982"/>
                      <a:pt x="368011" y="674693"/>
                    </a:cubicBezTo>
                    <a:cubicBezTo>
                      <a:pt x="388585" y="648975"/>
                      <a:pt x="380870" y="631830"/>
                      <a:pt x="359439" y="614685"/>
                    </a:cubicBezTo>
                    <a:cubicBezTo>
                      <a:pt x="351723" y="608684"/>
                      <a:pt x="339722" y="604398"/>
                      <a:pt x="337150" y="595826"/>
                    </a:cubicBezTo>
                    <a:cubicBezTo>
                      <a:pt x="315719" y="539247"/>
                      <a:pt x="281429" y="488669"/>
                      <a:pt x="252282" y="436377"/>
                    </a:cubicBezTo>
                    <a:cubicBezTo>
                      <a:pt x="223993" y="385799"/>
                      <a:pt x="201704" y="331793"/>
                      <a:pt x="161414" y="288930"/>
                    </a:cubicBezTo>
                    <a:cubicBezTo>
                      <a:pt x="141697" y="267499"/>
                      <a:pt x="141697" y="237495"/>
                      <a:pt x="130553" y="211778"/>
                    </a:cubicBezTo>
                    <a:cubicBezTo>
                      <a:pt x="125409" y="199776"/>
                      <a:pt x="129695" y="180917"/>
                      <a:pt x="110836" y="179202"/>
                    </a:cubicBezTo>
                    <a:cubicBezTo>
                      <a:pt x="93691" y="177488"/>
                      <a:pt x="83404" y="187775"/>
                      <a:pt x="74831" y="202348"/>
                    </a:cubicBezTo>
                    <a:cubicBezTo>
                      <a:pt x="64544" y="219493"/>
                      <a:pt x="48257" y="234066"/>
                      <a:pt x="26825" y="228066"/>
                    </a:cubicBezTo>
                    <a:cubicBezTo>
                      <a:pt x="10538" y="223779"/>
                      <a:pt x="7109" y="205777"/>
                      <a:pt x="1965" y="191204"/>
                    </a:cubicBezTo>
                    <a:cubicBezTo>
                      <a:pt x="-6607" y="166344"/>
                      <a:pt x="14824" y="165486"/>
                      <a:pt x="28540" y="156914"/>
                    </a:cubicBezTo>
                    <a:cubicBezTo>
                      <a:pt x="40541" y="150056"/>
                      <a:pt x="50828" y="140626"/>
                      <a:pt x="61973" y="132054"/>
                    </a:cubicBezTo>
                    <a:cubicBezTo>
                      <a:pt x="68831" y="128624"/>
                      <a:pt x="75689" y="126053"/>
                      <a:pt x="82547" y="123481"/>
                    </a:cubicBezTo>
                    <a:cubicBezTo>
                      <a:pt x="94548" y="122624"/>
                      <a:pt x="105692" y="120052"/>
                      <a:pt x="117694" y="118338"/>
                    </a:cubicBezTo>
                    <a:cubicBezTo>
                      <a:pt x="166557" y="104622"/>
                      <a:pt x="213706" y="87477"/>
                      <a:pt x="260855" y="69474"/>
                    </a:cubicBezTo>
                    <a:cubicBezTo>
                      <a:pt x="267713" y="66903"/>
                      <a:pt x="274571" y="64331"/>
                      <a:pt x="281429" y="61759"/>
                    </a:cubicBezTo>
                    <a:cubicBezTo>
                      <a:pt x="291716" y="57473"/>
                      <a:pt x="302003" y="54044"/>
                      <a:pt x="309718" y="43757"/>
                    </a:cubicBezTo>
                    <a:cubicBezTo>
                      <a:pt x="311432" y="42042"/>
                      <a:pt x="313147" y="39471"/>
                      <a:pt x="314861" y="37756"/>
                    </a:cubicBezTo>
                    <a:cubicBezTo>
                      <a:pt x="339722" y="10324"/>
                      <a:pt x="393729" y="-6821"/>
                      <a:pt x="428019" y="2609"/>
                    </a:cubicBezTo>
                    <a:cubicBezTo>
                      <a:pt x="494027" y="20611"/>
                      <a:pt x="558320" y="44614"/>
                      <a:pt x="628615" y="48043"/>
                    </a:cubicBezTo>
                    <a:cubicBezTo>
                      <a:pt x="640616" y="48900"/>
                      <a:pt x="651761" y="51472"/>
                      <a:pt x="657761" y="61759"/>
                    </a:cubicBezTo>
                    <a:cubicBezTo>
                      <a:pt x="660333" y="66045"/>
                      <a:pt x="663762" y="69474"/>
                      <a:pt x="667191" y="72046"/>
                    </a:cubicBezTo>
                    <a:cubicBezTo>
                      <a:pt x="673192" y="75475"/>
                      <a:pt x="680050" y="76332"/>
                      <a:pt x="686908" y="77189"/>
                    </a:cubicBezTo>
                    <a:cubicBezTo>
                      <a:pt x="692909" y="76332"/>
                      <a:pt x="698909" y="72903"/>
                      <a:pt x="705767" y="69474"/>
                    </a:cubicBezTo>
                    <a:cubicBezTo>
                      <a:pt x="721198" y="60044"/>
                      <a:pt x="735771" y="53187"/>
                      <a:pt x="749487" y="50615"/>
                    </a:cubicBezTo>
                    <a:cubicBezTo>
                      <a:pt x="778634" y="44614"/>
                      <a:pt x="805209" y="54901"/>
                      <a:pt x="829211" y="86619"/>
                    </a:cubicBezTo>
                    <a:cubicBezTo>
                      <a:pt x="835212" y="94334"/>
                      <a:pt x="844642" y="98621"/>
                      <a:pt x="854929" y="97764"/>
                    </a:cubicBezTo>
                    <a:cubicBezTo>
                      <a:pt x="871217" y="109765"/>
                      <a:pt x="886647" y="121767"/>
                      <a:pt x="902935" y="133768"/>
                    </a:cubicBezTo>
                    <a:lnTo>
                      <a:pt x="902935" y="133768"/>
                    </a:lnTo>
                    <a:cubicBezTo>
                      <a:pt x="905507" y="146627"/>
                      <a:pt x="907221" y="159486"/>
                      <a:pt x="907221" y="172344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2" name="Freeform: Shape 70">
                <a:extLst>
                  <a:ext uri="{FF2B5EF4-FFF2-40B4-BE49-F238E27FC236}">
                    <a16:creationId xmlns:a16="http://schemas.microsoft.com/office/drawing/2014/main" id="{EDE8865F-B451-4590-A617-CB9922F8451E}"/>
                  </a:ext>
                </a:extLst>
              </p:cNvPr>
              <p:cNvSpPr/>
              <p:nvPr/>
            </p:nvSpPr>
            <p:spPr>
              <a:xfrm>
                <a:off x="6366605" y="3519614"/>
                <a:ext cx="186023" cy="7825"/>
              </a:xfrm>
              <a:custGeom>
                <a:avLst/>
                <a:gdLst>
                  <a:gd name="connsiteX0" fmla="*/ 0 w 186023"/>
                  <a:gd name="connsiteY0" fmla="*/ 0 h 7825"/>
                  <a:gd name="connsiteX1" fmla="*/ 186023 w 186023"/>
                  <a:gd name="connsiteY1" fmla="*/ 4286 h 7825"/>
                  <a:gd name="connsiteX2" fmla="*/ 151733 w 186023"/>
                  <a:gd name="connsiteY2" fmla="*/ 7715 h 7825"/>
                  <a:gd name="connsiteX3" fmla="*/ 0 w 186023"/>
                  <a:gd name="connsiteY3" fmla="*/ 0 h 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023" h="7825">
                    <a:moveTo>
                      <a:pt x="0" y="0"/>
                    </a:moveTo>
                    <a:cubicBezTo>
                      <a:pt x="61722" y="4286"/>
                      <a:pt x="123444" y="4286"/>
                      <a:pt x="186023" y="4286"/>
                    </a:cubicBezTo>
                    <a:cubicBezTo>
                      <a:pt x="175736" y="8573"/>
                      <a:pt x="162878" y="7715"/>
                      <a:pt x="151733" y="7715"/>
                    </a:cubicBezTo>
                    <a:cubicBezTo>
                      <a:pt x="101155" y="8573"/>
                      <a:pt x="50578" y="4286"/>
                      <a:pt x="0" y="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3" name="Freeform: Shape 71">
                <a:extLst>
                  <a:ext uri="{FF2B5EF4-FFF2-40B4-BE49-F238E27FC236}">
                    <a16:creationId xmlns:a16="http://schemas.microsoft.com/office/drawing/2014/main" id="{344DB8FA-8D9B-419E-98DD-C2587DBCEB63}"/>
                  </a:ext>
                </a:extLst>
              </p:cNvPr>
              <p:cNvSpPr/>
              <p:nvPr/>
            </p:nvSpPr>
            <p:spPr>
              <a:xfrm>
                <a:off x="5113835" y="2131289"/>
                <a:ext cx="1197716" cy="1109719"/>
              </a:xfrm>
              <a:custGeom>
                <a:avLst/>
                <a:gdLst>
                  <a:gd name="connsiteX0" fmla="*/ 1146471 w 1197716"/>
                  <a:gd name="connsiteY0" fmla="*/ 889406 h 1109719"/>
                  <a:gd name="connsiteX1" fmla="*/ 981879 w 1197716"/>
                  <a:gd name="connsiteY1" fmla="*/ 1033424 h 1109719"/>
                  <a:gd name="connsiteX2" fmla="*/ 947589 w 1197716"/>
                  <a:gd name="connsiteY2" fmla="*/ 1106290 h 1109719"/>
                  <a:gd name="connsiteX3" fmla="*/ 941588 w 1197716"/>
                  <a:gd name="connsiteY3" fmla="*/ 1109719 h 1109719"/>
                  <a:gd name="connsiteX4" fmla="*/ 871293 w 1197716"/>
                  <a:gd name="connsiteY4" fmla="*/ 1058284 h 1109719"/>
                  <a:gd name="connsiteX5" fmla="*/ 788997 w 1197716"/>
                  <a:gd name="connsiteY5" fmla="*/ 969987 h 1109719"/>
                  <a:gd name="connsiteX6" fmla="*/ 727275 w 1197716"/>
                  <a:gd name="connsiteY6" fmla="*/ 913409 h 1109719"/>
                  <a:gd name="connsiteX7" fmla="*/ 694700 w 1197716"/>
                  <a:gd name="connsiteY7" fmla="*/ 877404 h 1109719"/>
                  <a:gd name="connsiteX8" fmla="*/ 534394 w 1197716"/>
                  <a:gd name="connsiteY8" fmla="*/ 824255 h 1109719"/>
                  <a:gd name="connsiteX9" fmla="*/ 435810 w 1197716"/>
                  <a:gd name="connsiteY9" fmla="*/ 777106 h 1109719"/>
                  <a:gd name="connsiteX10" fmla="*/ 431524 w 1197716"/>
                  <a:gd name="connsiteY10" fmla="*/ 770248 h 1109719"/>
                  <a:gd name="connsiteX11" fmla="*/ 406664 w 1197716"/>
                  <a:gd name="connsiteY11" fmla="*/ 750531 h 1109719"/>
                  <a:gd name="connsiteX12" fmla="*/ 336369 w 1197716"/>
                  <a:gd name="connsiteY12" fmla="*/ 723957 h 1109719"/>
                  <a:gd name="connsiteX13" fmla="*/ 321796 w 1197716"/>
                  <a:gd name="connsiteY13" fmla="*/ 713669 h 1109719"/>
                  <a:gd name="connsiteX14" fmla="*/ 308080 w 1197716"/>
                  <a:gd name="connsiteY14" fmla="*/ 719670 h 1109719"/>
                  <a:gd name="connsiteX15" fmla="*/ 302079 w 1197716"/>
                  <a:gd name="connsiteY15" fmla="*/ 735958 h 1109719"/>
                  <a:gd name="connsiteX16" fmla="*/ 302079 w 1197716"/>
                  <a:gd name="connsiteY16" fmla="*/ 735958 h 1109719"/>
                  <a:gd name="connsiteX17" fmla="*/ 212068 w 1197716"/>
                  <a:gd name="connsiteY17" fmla="*/ 791679 h 1109719"/>
                  <a:gd name="connsiteX18" fmla="*/ 156347 w 1197716"/>
                  <a:gd name="connsiteY18" fmla="*/ 787393 h 1109719"/>
                  <a:gd name="connsiteX19" fmla="*/ 149489 w 1197716"/>
                  <a:gd name="connsiteY19" fmla="*/ 778820 h 1109719"/>
                  <a:gd name="connsiteX20" fmla="*/ 15758 w 1197716"/>
                  <a:gd name="connsiteY20" fmla="*/ 655377 h 1109719"/>
                  <a:gd name="connsiteX21" fmla="*/ 1185 w 1197716"/>
                  <a:gd name="connsiteY21" fmla="*/ 633088 h 1109719"/>
                  <a:gd name="connsiteX22" fmla="*/ 23473 w 1197716"/>
                  <a:gd name="connsiteY22" fmla="*/ 624515 h 1109719"/>
                  <a:gd name="connsiteX23" fmla="*/ 80909 w 1197716"/>
                  <a:gd name="connsiteY23" fmla="*/ 613371 h 1109719"/>
                  <a:gd name="connsiteX24" fmla="*/ 108341 w 1197716"/>
                  <a:gd name="connsiteY24" fmla="*/ 592797 h 1109719"/>
                  <a:gd name="connsiteX25" fmla="*/ 129772 w 1197716"/>
                  <a:gd name="connsiteY25" fmla="*/ 515645 h 1109719"/>
                  <a:gd name="connsiteX26" fmla="*/ 188065 w 1197716"/>
                  <a:gd name="connsiteY26" fmla="*/ 467639 h 1109719"/>
                  <a:gd name="connsiteX27" fmla="*/ 211211 w 1197716"/>
                  <a:gd name="connsiteY27" fmla="*/ 438492 h 1109719"/>
                  <a:gd name="connsiteX28" fmla="*/ 163205 w 1197716"/>
                  <a:gd name="connsiteY28" fmla="*/ 298760 h 1109719"/>
                  <a:gd name="connsiteX29" fmla="*/ 168348 w 1197716"/>
                  <a:gd name="connsiteY29" fmla="*/ 223322 h 1109719"/>
                  <a:gd name="connsiteX30" fmla="*/ 134058 w 1197716"/>
                  <a:gd name="connsiteY30" fmla="*/ 128168 h 1109719"/>
                  <a:gd name="connsiteX31" fmla="*/ 104912 w 1197716"/>
                  <a:gd name="connsiteY31" fmla="*/ 86162 h 1109719"/>
                  <a:gd name="connsiteX32" fmla="*/ 144345 w 1197716"/>
                  <a:gd name="connsiteY32" fmla="*/ 6438 h 1109719"/>
                  <a:gd name="connsiteX33" fmla="*/ 166634 w 1197716"/>
                  <a:gd name="connsiteY33" fmla="*/ 4724 h 1109719"/>
                  <a:gd name="connsiteX34" fmla="*/ 168348 w 1197716"/>
                  <a:gd name="connsiteY34" fmla="*/ 23583 h 1109719"/>
                  <a:gd name="connsiteX35" fmla="*/ 193209 w 1197716"/>
                  <a:gd name="connsiteY35" fmla="*/ 58730 h 1109719"/>
                  <a:gd name="connsiteX36" fmla="*/ 216354 w 1197716"/>
                  <a:gd name="connsiteY36" fmla="*/ 52730 h 1109719"/>
                  <a:gd name="connsiteX37" fmla="*/ 245501 w 1197716"/>
                  <a:gd name="connsiteY37" fmla="*/ 64731 h 1109719"/>
                  <a:gd name="connsiteX38" fmla="*/ 228356 w 1197716"/>
                  <a:gd name="connsiteY38" fmla="*/ 85305 h 1109719"/>
                  <a:gd name="connsiteX39" fmla="*/ 206067 w 1197716"/>
                  <a:gd name="connsiteY39" fmla="*/ 123881 h 1109719"/>
                  <a:gd name="connsiteX40" fmla="*/ 230928 w 1197716"/>
                  <a:gd name="connsiteY40" fmla="*/ 149599 h 1109719"/>
                  <a:gd name="connsiteX41" fmla="*/ 266932 w 1197716"/>
                  <a:gd name="connsiteY41" fmla="*/ 202748 h 1109719"/>
                  <a:gd name="connsiteX42" fmla="*/ 296936 w 1197716"/>
                  <a:gd name="connsiteY42" fmla="*/ 217322 h 1109719"/>
                  <a:gd name="connsiteX43" fmla="*/ 374946 w 1197716"/>
                  <a:gd name="connsiteY43" fmla="*/ 223322 h 1109719"/>
                  <a:gd name="connsiteX44" fmla="*/ 427238 w 1197716"/>
                  <a:gd name="connsiteY44" fmla="*/ 250754 h 1109719"/>
                  <a:gd name="connsiteX45" fmla="*/ 446955 w 1197716"/>
                  <a:gd name="connsiteY45" fmla="*/ 243039 h 1109719"/>
                  <a:gd name="connsiteX46" fmla="*/ 454670 w 1197716"/>
                  <a:gd name="connsiteY46" fmla="*/ 229323 h 1109719"/>
                  <a:gd name="connsiteX47" fmla="*/ 576399 w 1197716"/>
                  <a:gd name="connsiteY47" fmla="*/ 189032 h 1109719"/>
                  <a:gd name="connsiteX48" fmla="*/ 636407 w 1197716"/>
                  <a:gd name="connsiteY48" fmla="*/ 187318 h 1109719"/>
                  <a:gd name="connsiteX49" fmla="*/ 647551 w 1197716"/>
                  <a:gd name="connsiteY49" fmla="*/ 201034 h 1109719"/>
                  <a:gd name="connsiteX50" fmla="*/ 706701 w 1197716"/>
                  <a:gd name="connsiteY50" fmla="*/ 239610 h 1109719"/>
                  <a:gd name="connsiteX51" fmla="*/ 758136 w 1197716"/>
                  <a:gd name="connsiteY51" fmla="*/ 257612 h 1109719"/>
                  <a:gd name="connsiteX52" fmla="*/ 781282 w 1197716"/>
                  <a:gd name="connsiteY52" fmla="*/ 293617 h 1109719"/>
                  <a:gd name="connsiteX53" fmla="*/ 781282 w 1197716"/>
                  <a:gd name="connsiteY53" fmla="*/ 293617 h 1109719"/>
                  <a:gd name="connsiteX54" fmla="*/ 831860 w 1197716"/>
                  <a:gd name="connsiteY54" fmla="*/ 376770 h 1109719"/>
                  <a:gd name="connsiteX55" fmla="*/ 823287 w 1197716"/>
                  <a:gd name="connsiteY55" fmla="*/ 436778 h 1109719"/>
                  <a:gd name="connsiteX56" fmla="*/ 818144 w 1197716"/>
                  <a:gd name="connsiteY56" fmla="*/ 540505 h 1109719"/>
                  <a:gd name="connsiteX57" fmla="*/ 1000738 w 1197716"/>
                  <a:gd name="connsiteY57" fmla="*/ 668235 h 1109719"/>
                  <a:gd name="connsiteX58" fmla="*/ 1124182 w 1197716"/>
                  <a:gd name="connsiteY58" fmla="*/ 757389 h 1109719"/>
                  <a:gd name="connsiteX59" fmla="*/ 1182475 w 1197716"/>
                  <a:gd name="connsiteY59" fmla="*/ 796823 h 1109719"/>
                  <a:gd name="connsiteX60" fmla="*/ 1146471 w 1197716"/>
                  <a:gd name="connsiteY60" fmla="*/ 889406 h 11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97716" h="1109719">
                    <a:moveTo>
                      <a:pt x="1146471" y="889406"/>
                    </a:moveTo>
                    <a:cubicBezTo>
                      <a:pt x="1059888" y="901407"/>
                      <a:pt x="1011882" y="956271"/>
                      <a:pt x="981879" y="1033424"/>
                    </a:cubicBezTo>
                    <a:cubicBezTo>
                      <a:pt x="972449" y="1058284"/>
                      <a:pt x="972449" y="1089145"/>
                      <a:pt x="947589" y="1106290"/>
                    </a:cubicBezTo>
                    <a:cubicBezTo>
                      <a:pt x="945874" y="1107147"/>
                      <a:pt x="944160" y="1108862"/>
                      <a:pt x="941588" y="1109719"/>
                    </a:cubicBezTo>
                    <a:cubicBezTo>
                      <a:pt x="907298" y="1108004"/>
                      <a:pt x="892725" y="1078001"/>
                      <a:pt x="871293" y="1058284"/>
                    </a:cubicBezTo>
                    <a:cubicBezTo>
                      <a:pt x="843861" y="1028280"/>
                      <a:pt x="817287" y="998277"/>
                      <a:pt x="788997" y="969987"/>
                    </a:cubicBezTo>
                    <a:cubicBezTo>
                      <a:pt x="767566" y="949413"/>
                      <a:pt x="760708" y="919409"/>
                      <a:pt x="727275" y="913409"/>
                    </a:cubicBezTo>
                    <a:cubicBezTo>
                      <a:pt x="725561" y="897121"/>
                      <a:pt x="710130" y="882548"/>
                      <a:pt x="694700" y="877404"/>
                    </a:cubicBezTo>
                    <a:cubicBezTo>
                      <a:pt x="641550" y="857687"/>
                      <a:pt x="589258" y="831113"/>
                      <a:pt x="534394" y="824255"/>
                    </a:cubicBezTo>
                    <a:cubicBezTo>
                      <a:pt x="492389" y="819111"/>
                      <a:pt x="459813" y="820826"/>
                      <a:pt x="435810" y="777106"/>
                    </a:cubicBezTo>
                    <a:cubicBezTo>
                      <a:pt x="434953" y="774534"/>
                      <a:pt x="433239" y="772820"/>
                      <a:pt x="431524" y="770248"/>
                    </a:cubicBezTo>
                    <a:cubicBezTo>
                      <a:pt x="423809" y="762533"/>
                      <a:pt x="415236" y="756532"/>
                      <a:pt x="406664" y="750531"/>
                    </a:cubicBezTo>
                    <a:cubicBezTo>
                      <a:pt x="385233" y="740244"/>
                      <a:pt x="358658" y="736815"/>
                      <a:pt x="336369" y="723957"/>
                    </a:cubicBezTo>
                    <a:cubicBezTo>
                      <a:pt x="331226" y="721385"/>
                      <a:pt x="326082" y="717956"/>
                      <a:pt x="321796" y="713669"/>
                    </a:cubicBezTo>
                    <a:cubicBezTo>
                      <a:pt x="320082" y="711955"/>
                      <a:pt x="308937" y="716241"/>
                      <a:pt x="308080" y="719670"/>
                    </a:cubicBezTo>
                    <a:cubicBezTo>
                      <a:pt x="306366" y="725671"/>
                      <a:pt x="304651" y="731672"/>
                      <a:pt x="302079" y="735958"/>
                    </a:cubicBezTo>
                    <a:cubicBezTo>
                      <a:pt x="302079" y="735958"/>
                      <a:pt x="302079" y="735958"/>
                      <a:pt x="302079" y="735958"/>
                    </a:cubicBezTo>
                    <a:cubicBezTo>
                      <a:pt x="283220" y="769391"/>
                      <a:pt x="241215" y="771962"/>
                      <a:pt x="212068" y="791679"/>
                    </a:cubicBezTo>
                    <a:cubicBezTo>
                      <a:pt x="192351" y="805395"/>
                      <a:pt x="172635" y="802823"/>
                      <a:pt x="156347" y="787393"/>
                    </a:cubicBezTo>
                    <a:cubicBezTo>
                      <a:pt x="153775" y="784821"/>
                      <a:pt x="151203" y="782249"/>
                      <a:pt x="149489" y="778820"/>
                    </a:cubicBezTo>
                    <a:cubicBezTo>
                      <a:pt x="105769" y="735958"/>
                      <a:pt x="63764" y="692238"/>
                      <a:pt x="15758" y="655377"/>
                    </a:cubicBezTo>
                    <a:cubicBezTo>
                      <a:pt x="8900" y="650233"/>
                      <a:pt x="-3959" y="645947"/>
                      <a:pt x="1185" y="633088"/>
                    </a:cubicBezTo>
                    <a:cubicBezTo>
                      <a:pt x="4614" y="623658"/>
                      <a:pt x="14901" y="625373"/>
                      <a:pt x="23473" y="624515"/>
                    </a:cubicBezTo>
                    <a:cubicBezTo>
                      <a:pt x="43190" y="622801"/>
                      <a:pt x="59478" y="608228"/>
                      <a:pt x="80909" y="613371"/>
                    </a:cubicBezTo>
                    <a:cubicBezTo>
                      <a:pt x="95482" y="616800"/>
                      <a:pt x="104055" y="607370"/>
                      <a:pt x="108341" y="592797"/>
                    </a:cubicBezTo>
                    <a:cubicBezTo>
                      <a:pt x="116056" y="567080"/>
                      <a:pt x="129772" y="541362"/>
                      <a:pt x="129772" y="515645"/>
                    </a:cubicBezTo>
                    <a:cubicBezTo>
                      <a:pt x="130629" y="472782"/>
                      <a:pt x="160633" y="466781"/>
                      <a:pt x="188065" y="467639"/>
                    </a:cubicBezTo>
                    <a:cubicBezTo>
                      <a:pt x="217211" y="468496"/>
                      <a:pt x="213783" y="458209"/>
                      <a:pt x="211211" y="438492"/>
                    </a:cubicBezTo>
                    <a:cubicBezTo>
                      <a:pt x="203496" y="388772"/>
                      <a:pt x="173492" y="346766"/>
                      <a:pt x="163205" y="298760"/>
                    </a:cubicBezTo>
                    <a:cubicBezTo>
                      <a:pt x="158061" y="273043"/>
                      <a:pt x="149489" y="250754"/>
                      <a:pt x="168348" y="223322"/>
                    </a:cubicBezTo>
                    <a:cubicBezTo>
                      <a:pt x="197495" y="181317"/>
                      <a:pt x="155490" y="157314"/>
                      <a:pt x="134058" y="128168"/>
                    </a:cubicBezTo>
                    <a:cubicBezTo>
                      <a:pt x="123771" y="114452"/>
                      <a:pt x="98054" y="111023"/>
                      <a:pt x="104912" y="86162"/>
                    </a:cubicBezTo>
                    <a:cubicBezTo>
                      <a:pt x="113484" y="57873"/>
                      <a:pt x="124629" y="29584"/>
                      <a:pt x="144345" y="6438"/>
                    </a:cubicBezTo>
                    <a:cubicBezTo>
                      <a:pt x="150346" y="-420"/>
                      <a:pt x="158919" y="-2992"/>
                      <a:pt x="166634" y="4724"/>
                    </a:cubicBezTo>
                    <a:cubicBezTo>
                      <a:pt x="172635" y="9867"/>
                      <a:pt x="173492" y="17582"/>
                      <a:pt x="168348" y="23583"/>
                    </a:cubicBezTo>
                    <a:cubicBezTo>
                      <a:pt x="129772" y="67303"/>
                      <a:pt x="182921" y="48443"/>
                      <a:pt x="193209" y="58730"/>
                    </a:cubicBezTo>
                    <a:cubicBezTo>
                      <a:pt x="195780" y="61302"/>
                      <a:pt x="208639" y="51872"/>
                      <a:pt x="216354" y="52730"/>
                    </a:cubicBezTo>
                    <a:cubicBezTo>
                      <a:pt x="226641" y="53587"/>
                      <a:pt x="242072" y="53587"/>
                      <a:pt x="245501" y="64731"/>
                    </a:cubicBezTo>
                    <a:cubicBezTo>
                      <a:pt x="248930" y="75018"/>
                      <a:pt x="237786" y="82733"/>
                      <a:pt x="228356" y="85305"/>
                    </a:cubicBezTo>
                    <a:cubicBezTo>
                      <a:pt x="207782" y="91306"/>
                      <a:pt x="206067" y="104165"/>
                      <a:pt x="206067" y="123881"/>
                    </a:cubicBezTo>
                    <a:cubicBezTo>
                      <a:pt x="206067" y="144455"/>
                      <a:pt x="216354" y="145313"/>
                      <a:pt x="230928" y="149599"/>
                    </a:cubicBezTo>
                    <a:cubicBezTo>
                      <a:pt x="256645" y="157314"/>
                      <a:pt x="261789" y="181317"/>
                      <a:pt x="266932" y="202748"/>
                    </a:cubicBezTo>
                    <a:cubicBezTo>
                      <a:pt x="272076" y="223322"/>
                      <a:pt x="278934" y="233609"/>
                      <a:pt x="296936" y="217322"/>
                    </a:cubicBezTo>
                    <a:cubicBezTo>
                      <a:pt x="326082" y="191604"/>
                      <a:pt x="350085" y="191604"/>
                      <a:pt x="374946" y="223322"/>
                    </a:cubicBezTo>
                    <a:cubicBezTo>
                      <a:pt x="387804" y="239610"/>
                      <a:pt x="410093" y="241325"/>
                      <a:pt x="427238" y="250754"/>
                    </a:cubicBezTo>
                    <a:cubicBezTo>
                      <a:pt x="436668" y="255898"/>
                      <a:pt x="442668" y="253326"/>
                      <a:pt x="446955" y="243039"/>
                    </a:cubicBezTo>
                    <a:cubicBezTo>
                      <a:pt x="448669" y="237896"/>
                      <a:pt x="453813" y="229323"/>
                      <a:pt x="454670" y="229323"/>
                    </a:cubicBezTo>
                    <a:cubicBezTo>
                      <a:pt x="508677" y="254183"/>
                      <a:pt x="531822" y="185603"/>
                      <a:pt x="576399" y="189032"/>
                    </a:cubicBezTo>
                    <a:cubicBezTo>
                      <a:pt x="596973" y="190747"/>
                      <a:pt x="616690" y="191604"/>
                      <a:pt x="636407" y="187318"/>
                    </a:cubicBezTo>
                    <a:cubicBezTo>
                      <a:pt x="644979" y="185603"/>
                      <a:pt x="645837" y="192461"/>
                      <a:pt x="647551" y="201034"/>
                    </a:cubicBezTo>
                    <a:cubicBezTo>
                      <a:pt x="652695" y="234467"/>
                      <a:pt x="683556" y="256755"/>
                      <a:pt x="706701" y="239610"/>
                    </a:cubicBezTo>
                    <a:cubicBezTo>
                      <a:pt x="740134" y="214750"/>
                      <a:pt x="746135" y="239610"/>
                      <a:pt x="758136" y="257612"/>
                    </a:cubicBezTo>
                    <a:cubicBezTo>
                      <a:pt x="765852" y="269614"/>
                      <a:pt x="773567" y="281615"/>
                      <a:pt x="781282" y="293617"/>
                    </a:cubicBezTo>
                    <a:lnTo>
                      <a:pt x="781282" y="293617"/>
                    </a:lnTo>
                    <a:cubicBezTo>
                      <a:pt x="798427" y="321049"/>
                      <a:pt x="813858" y="350195"/>
                      <a:pt x="831860" y="376770"/>
                    </a:cubicBezTo>
                    <a:cubicBezTo>
                      <a:pt x="848148" y="400773"/>
                      <a:pt x="849005" y="417061"/>
                      <a:pt x="823287" y="436778"/>
                    </a:cubicBezTo>
                    <a:cubicBezTo>
                      <a:pt x="782139" y="468496"/>
                      <a:pt x="779568" y="504500"/>
                      <a:pt x="818144" y="540505"/>
                    </a:cubicBezTo>
                    <a:cubicBezTo>
                      <a:pt x="872151" y="591940"/>
                      <a:pt x="934730" y="632231"/>
                      <a:pt x="1000738" y="668235"/>
                    </a:cubicBezTo>
                    <a:cubicBezTo>
                      <a:pt x="1033314" y="710240"/>
                      <a:pt x="1069318" y="747102"/>
                      <a:pt x="1124182" y="757389"/>
                    </a:cubicBezTo>
                    <a:cubicBezTo>
                      <a:pt x="1149900" y="761675"/>
                      <a:pt x="1167045" y="777963"/>
                      <a:pt x="1182475" y="796823"/>
                    </a:cubicBezTo>
                    <a:cubicBezTo>
                      <a:pt x="1213336" y="832827"/>
                      <a:pt x="1195334" y="882548"/>
                      <a:pt x="1146471" y="889406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4" name="Freeform: Shape 72">
                <a:extLst>
                  <a:ext uri="{FF2B5EF4-FFF2-40B4-BE49-F238E27FC236}">
                    <a16:creationId xmlns:a16="http://schemas.microsoft.com/office/drawing/2014/main" id="{F8032BF2-6558-4D5E-A523-2B819FD9A7AA}"/>
                  </a:ext>
                </a:extLst>
              </p:cNvPr>
              <p:cNvSpPr/>
              <p:nvPr/>
            </p:nvSpPr>
            <p:spPr>
              <a:xfrm>
                <a:off x="6345174" y="3037840"/>
                <a:ext cx="108013" cy="30003"/>
              </a:xfrm>
              <a:custGeom>
                <a:avLst/>
                <a:gdLst>
                  <a:gd name="connsiteX0" fmla="*/ 108014 w 108013"/>
                  <a:gd name="connsiteY0" fmla="*/ 30004 h 30003"/>
                  <a:gd name="connsiteX1" fmla="*/ 84010 w 108013"/>
                  <a:gd name="connsiteY1" fmla="*/ 23146 h 30003"/>
                  <a:gd name="connsiteX2" fmla="*/ 78010 w 108013"/>
                  <a:gd name="connsiteY2" fmla="*/ 21431 h 30003"/>
                  <a:gd name="connsiteX3" fmla="*/ 76295 w 108013"/>
                  <a:gd name="connsiteY3" fmla="*/ 20574 h 30003"/>
                  <a:gd name="connsiteX4" fmla="*/ 34290 w 108013"/>
                  <a:gd name="connsiteY4" fmla="*/ 12859 h 30003"/>
                  <a:gd name="connsiteX5" fmla="*/ 0 w 108013"/>
                  <a:gd name="connsiteY5" fmla="*/ 0 h 30003"/>
                  <a:gd name="connsiteX6" fmla="*/ 3429 w 108013"/>
                  <a:gd name="connsiteY6" fmla="*/ 857 h 30003"/>
                  <a:gd name="connsiteX7" fmla="*/ 78010 w 108013"/>
                  <a:gd name="connsiteY7" fmla="*/ 16288 h 30003"/>
                  <a:gd name="connsiteX8" fmla="*/ 82296 w 108013"/>
                  <a:gd name="connsiteY8" fmla="*/ 16288 h 30003"/>
                  <a:gd name="connsiteX9" fmla="*/ 108014 w 108013"/>
                  <a:gd name="connsiteY9" fmla="*/ 30004 h 3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013" h="30003">
                    <a:moveTo>
                      <a:pt x="108014" y="30004"/>
                    </a:moveTo>
                    <a:cubicBezTo>
                      <a:pt x="100298" y="29146"/>
                      <a:pt x="92583" y="26575"/>
                      <a:pt x="84010" y="23146"/>
                    </a:cubicBezTo>
                    <a:cubicBezTo>
                      <a:pt x="82296" y="22289"/>
                      <a:pt x="79724" y="22289"/>
                      <a:pt x="78010" y="21431"/>
                    </a:cubicBezTo>
                    <a:cubicBezTo>
                      <a:pt x="77153" y="21431"/>
                      <a:pt x="76295" y="21431"/>
                      <a:pt x="76295" y="20574"/>
                    </a:cubicBezTo>
                    <a:cubicBezTo>
                      <a:pt x="62579" y="17145"/>
                      <a:pt x="48006" y="16288"/>
                      <a:pt x="34290" y="12859"/>
                    </a:cubicBezTo>
                    <a:cubicBezTo>
                      <a:pt x="19717" y="9430"/>
                      <a:pt x="8573" y="5144"/>
                      <a:pt x="0" y="0"/>
                    </a:cubicBezTo>
                    <a:cubicBezTo>
                      <a:pt x="857" y="0"/>
                      <a:pt x="2572" y="857"/>
                      <a:pt x="3429" y="857"/>
                    </a:cubicBezTo>
                    <a:cubicBezTo>
                      <a:pt x="28289" y="10287"/>
                      <a:pt x="52292" y="16288"/>
                      <a:pt x="78010" y="16288"/>
                    </a:cubicBezTo>
                    <a:cubicBezTo>
                      <a:pt x="78867" y="16288"/>
                      <a:pt x="80581" y="16288"/>
                      <a:pt x="82296" y="16288"/>
                    </a:cubicBezTo>
                    <a:cubicBezTo>
                      <a:pt x="90011" y="19717"/>
                      <a:pt x="98584" y="24860"/>
                      <a:pt x="108014" y="30004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5" name="Freeform: Shape 73">
                <a:extLst>
                  <a:ext uri="{FF2B5EF4-FFF2-40B4-BE49-F238E27FC236}">
                    <a16:creationId xmlns:a16="http://schemas.microsoft.com/office/drawing/2014/main" id="{941F36D9-CD63-45D6-9B26-4AD0E68272A1}"/>
                  </a:ext>
                </a:extLst>
              </p:cNvPr>
              <p:cNvSpPr/>
              <p:nvPr/>
            </p:nvSpPr>
            <p:spPr>
              <a:xfrm>
                <a:off x="6007391" y="3530827"/>
                <a:ext cx="1119757" cy="1103022"/>
              </a:xfrm>
              <a:custGeom>
                <a:avLst/>
                <a:gdLst>
                  <a:gd name="connsiteX0" fmla="*/ 1117880 w 1119757"/>
                  <a:gd name="connsiteY0" fmla="*/ 646297 h 1103022"/>
                  <a:gd name="connsiteX1" fmla="*/ 1085304 w 1119757"/>
                  <a:gd name="connsiteY1" fmla="*/ 669443 h 1103022"/>
                  <a:gd name="connsiteX2" fmla="*/ 1045013 w 1119757"/>
                  <a:gd name="connsiteY2" fmla="*/ 702876 h 1103022"/>
                  <a:gd name="connsiteX3" fmla="*/ 992721 w 1119757"/>
                  <a:gd name="connsiteY3" fmla="*/ 731165 h 1103022"/>
                  <a:gd name="connsiteX4" fmla="*/ 928428 w 1119757"/>
                  <a:gd name="connsiteY4" fmla="*/ 735451 h 1103022"/>
                  <a:gd name="connsiteX5" fmla="*/ 822986 w 1119757"/>
                  <a:gd name="connsiteY5" fmla="*/ 735451 h 1103022"/>
                  <a:gd name="connsiteX6" fmla="*/ 757835 w 1119757"/>
                  <a:gd name="connsiteY6" fmla="*/ 764598 h 1103022"/>
                  <a:gd name="connsiteX7" fmla="*/ 742404 w 1119757"/>
                  <a:gd name="connsiteY7" fmla="*/ 901758 h 1103022"/>
                  <a:gd name="connsiteX8" fmla="*/ 719259 w 1119757"/>
                  <a:gd name="connsiteY8" fmla="*/ 932619 h 1103022"/>
                  <a:gd name="connsiteX9" fmla="*/ 637820 w 1119757"/>
                  <a:gd name="connsiteY9" fmla="*/ 989197 h 1103022"/>
                  <a:gd name="connsiteX10" fmla="*/ 604387 w 1119757"/>
                  <a:gd name="connsiteY10" fmla="*/ 996055 h 1103022"/>
                  <a:gd name="connsiteX11" fmla="*/ 582099 w 1119757"/>
                  <a:gd name="connsiteY11" fmla="*/ 960908 h 1103022"/>
                  <a:gd name="connsiteX12" fmla="*/ 548666 w 1119757"/>
                  <a:gd name="connsiteY12" fmla="*/ 934333 h 1103022"/>
                  <a:gd name="connsiteX13" fmla="*/ 538379 w 1119757"/>
                  <a:gd name="connsiteY13" fmla="*/ 979768 h 1103022"/>
                  <a:gd name="connsiteX14" fmla="*/ 497231 w 1119757"/>
                  <a:gd name="connsiteY14" fmla="*/ 1092067 h 1103022"/>
                  <a:gd name="connsiteX15" fmla="*/ 429508 w 1119757"/>
                  <a:gd name="connsiteY15" fmla="*/ 1058635 h 1103022"/>
                  <a:gd name="connsiteX16" fmla="*/ 381502 w 1119757"/>
                  <a:gd name="connsiteY16" fmla="*/ 1036346 h 1103022"/>
                  <a:gd name="connsiteX17" fmla="*/ 326638 w 1119757"/>
                  <a:gd name="connsiteY17" fmla="*/ 1028631 h 1103022"/>
                  <a:gd name="connsiteX18" fmla="*/ 258058 w 1119757"/>
                  <a:gd name="connsiteY18" fmla="*/ 989197 h 1103022"/>
                  <a:gd name="connsiteX19" fmla="*/ 216053 w 1119757"/>
                  <a:gd name="connsiteY19" fmla="*/ 932619 h 1103022"/>
                  <a:gd name="connsiteX20" fmla="*/ 211767 w 1119757"/>
                  <a:gd name="connsiteY20" fmla="*/ 877755 h 1103022"/>
                  <a:gd name="connsiteX21" fmla="*/ 126899 w 1119757"/>
                  <a:gd name="connsiteY21" fmla="*/ 872611 h 1103022"/>
                  <a:gd name="connsiteX22" fmla="*/ 90894 w 1119757"/>
                  <a:gd name="connsiteY22" fmla="*/ 832321 h 1103022"/>
                  <a:gd name="connsiteX23" fmla="*/ 42031 w 1119757"/>
                  <a:gd name="connsiteY23" fmla="*/ 774028 h 1103022"/>
                  <a:gd name="connsiteX24" fmla="*/ 26600 w 1119757"/>
                  <a:gd name="connsiteY24" fmla="*/ 684874 h 1103022"/>
                  <a:gd name="connsiteX25" fmla="*/ 20600 w 1119757"/>
                  <a:gd name="connsiteY25" fmla="*/ 561430 h 1103022"/>
                  <a:gd name="connsiteX26" fmla="*/ 59176 w 1119757"/>
                  <a:gd name="connsiteY26" fmla="*/ 495421 h 1103022"/>
                  <a:gd name="connsiteX27" fmla="*/ 126899 w 1119757"/>
                  <a:gd name="connsiteY27" fmla="*/ 368548 h 1103022"/>
                  <a:gd name="connsiteX28" fmla="*/ 216053 w 1119757"/>
                  <a:gd name="connsiteY28" fmla="*/ 197098 h 1103022"/>
                  <a:gd name="connsiteX29" fmla="*/ 228912 w 1119757"/>
                  <a:gd name="connsiteY29" fmla="*/ 172238 h 1103022"/>
                  <a:gd name="connsiteX30" fmla="*/ 262344 w 1119757"/>
                  <a:gd name="connsiteY30" fmla="*/ 119089 h 1103022"/>
                  <a:gd name="connsiteX31" fmla="*/ 275203 w 1119757"/>
                  <a:gd name="connsiteY31" fmla="*/ 39364 h 1103022"/>
                  <a:gd name="connsiteX32" fmla="*/ 326638 w 1119757"/>
                  <a:gd name="connsiteY32" fmla="*/ 788 h 1103022"/>
                  <a:gd name="connsiteX33" fmla="*/ 410649 w 1119757"/>
                  <a:gd name="connsiteY33" fmla="*/ 7646 h 1103022"/>
                  <a:gd name="connsiteX34" fmla="*/ 663537 w 1119757"/>
                  <a:gd name="connsiteY34" fmla="*/ 99372 h 1103022"/>
                  <a:gd name="connsiteX35" fmla="*/ 666966 w 1119757"/>
                  <a:gd name="connsiteY35" fmla="*/ 101944 h 1103022"/>
                  <a:gd name="connsiteX36" fmla="*/ 694398 w 1119757"/>
                  <a:gd name="connsiteY36" fmla="*/ 202242 h 1103022"/>
                  <a:gd name="connsiteX37" fmla="*/ 870992 w 1119757"/>
                  <a:gd name="connsiteY37" fmla="*/ 415697 h 1103022"/>
                  <a:gd name="connsiteX38" fmla="*/ 1005580 w 1119757"/>
                  <a:gd name="connsiteY38" fmla="*/ 544285 h 1103022"/>
                  <a:gd name="connsiteX39" fmla="*/ 1099021 w 1119757"/>
                  <a:gd name="connsiteY39" fmla="*/ 617151 h 1103022"/>
                  <a:gd name="connsiteX40" fmla="*/ 1117880 w 1119757"/>
                  <a:gd name="connsiteY40" fmla="*/ 646297 h 110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19757" h="1103022">
                    <a:moveTo>
                      <a:pt x="1117880" y="646297"/>
                    </a:moveTo>
                    <a:cubicBezTo>
                      <a:pt x="1111879" y="659156"/>
                      <a:pt x="1099878" y="672015"/>
                      <a:pt x="1085304" y="669443"/>
                    </a:cubicBezTo>
                    <a:cubicBezTo>
                      <a:pt x="1057015" y="665157"/>
                      <a:pt x="1049300" y="676301"/>
                      <a:pt x="1045013" y="702876"/>
                    </a:cubicBezTo>
                    <a:cubicBezTo>
                      <a:pt x="1040727" y="730308"/>
                      <a:pt x="1022725" y="745738"/>
                      <a:pt x="992721" y="731165"/>
                    </a:cubicBezTo>
                    <a:cubicBezTo>
                      <a:pt x="970433" y="720021"/>
                      <a:pt x="950716" y="725164"/>
                      <a:pt x="928428" y="735451"/>
                    </a:cubicBezTo>
                    <a:cubicBezTo>
                      <a:pt x="894138" y="750882"/>
                      <a:pt x="861562" y="765455"/>
                      <a:pt x="822986" y="735451"/>
                    </a:cubicBezTo>
                    <a:cubicBezTo>
                      <a:pt x="794697" y="714020"/>
                      <a:pt x="769836" y="744881"/>
                      <a:pt x="757835" y="764598"/>
                    </a:cubicBezTo>
                    <a:cubicBezTo>
                      <a:pt x="733832" y="805746"/>
                      <a:pt x="720973" y="852895"/>
                      <a:pt x="742404" y="901758"/>
                    </a:cubicBezTo>
                    <a:cubicBezTo>
                      <a:pt x="753549" y="926618"/>
                      <a:pt x="738975" y="931762"/>
                      <a:pt x="719259" y="932619"/>
                    </a:cubicBezTo>
                    <a:cubicBezTo>
                      <a:pt x="679825" y="933476"/>
                      <a:pt x="637820" y="927475"/>
                      <a:pt x="637820" y="989197"/>
                    </a:cubicBezTo>
                    <a:cubicBezTo>
                      <a:pt x="637820" y="1008914"/>
                      <a:pt x="617246" y="1003771"/>
                      <a:pt x="604387" y="996055"/>
                    </a:cubicBezTo>
                    <a:cubicBezTo>
                      <a:pt x="591528" y="988340"/>
                      <a:pt x="588099" y="973767"/>
                      <a:pt x="582099" y="960908"/>
                    </a:cubicBezTo>
                    <a:cubicBezTo>
                      <a:pt x="575240" y="946335"/>
                      <a:pt x="570954" y="922332"/>
                      <a:pt x="548666" y="934333"/>
                    </a:cubicBezTo>
                    <a:cubicBezTo>
                      <a:pt x="534093" y="942049"/>
                      <a:pt x="531521" y="961765"/>
                      <a:pt x="538379" y="979768"/>
                    </a:cubicBezTo>
                    <a:cubicBezTo>
                      <a:pt x="560667" y="1036346"/>
                      <a:pt x="551238" y="1060349"/>
                      <a:pt x="497231" y="1092067"/>
                    </a:cubicBezTo>
                    <a:cubicBezTo>
                      <a:pt x="459512" y="1114356"/>
                      <a:pt x="435509" y="1102354"/>
                      <a:pt x="429508" y="1058635"/>
                    </a:cubicBezTo>
                    <a:cubicBezTo>
                      <a:pt x="423507" y="1014058"/>
                      <a:pt x="415792" y="1008914"/>
                      <a:pt x="381502" y="1036346"/>
                    </a:cubicBezTo>
                    <a:cubicBezTo>
                      <a:pt x="356642" y="1056920"/>
                      <a:pt x="342069" y="1050919"/>
                      <a:pt x="326638" y="1028631"/>
                    </a:cubicBezTo>
                    <a:cubicBezTo>
                      <a:pt x="309493" y="1005485"/>
                      <a:pt x="284633" y="993484"/>
                      <a:pt x="258058" y="989197"/>
                    </a:cubicBezTo>
                    <a:cubicBezTo>
                      <a:pt x="223768" y="983197"/>
                      <a:pt x="214338" y="964337"/>
                      <a:pt x="216053" y="932619"/>
                    </a:cubicBezTo>
                    <a:cubicBezTo>
                      <a:pt x="216910" y="914617"/>
                      <a:pt x="220339" y="894900"/>
                      <a:pt x="211767" y="877755"/>
                    </a:cubicBezTo>
                    <a:cubicBezTo>
                      <a:pt x="196336" y="846894"/>
                      <a:pt x="174905" y="845179"/>
                      <a:pt x="126899" y="872611"/>
                    </a:cubicBezTo>
                    <a:cubicBezTo>
                      <a:pt x="144901" y="827177"/>
                      <a:pt x="123470" y="828034"/>
                      <a:pt x="90894" y="832321"/>
                    </a:cubicBezTo>
                    <a:cubicBezTo>
                      <a:pt x="32601" y="840036"/>
                      <a:pt x="26600" y="829749"/>
                      <a:pt x="42031" y="774028"/>
                    </a:cubicBezTo>
                    <a:cubicBezTo>
                      <a:pt x="51461" y="742309"/>
                      <a:pt x="45460" y="708877"/>
                      <a:pt x="26600" y="684874"/>
                    </a:cubicBezTo>
                    <a:cubicBezTo>
                      <a:pt x="-5975" y="642868"/>
                      <a:pt x="-9404" y="604292"/>
                      <a:pt x="20600" y="561430"/>
                    </a:cubicBezTo>
                    <a:cubicBezTo>
                      <a:pt x="36888" y="541713"/>
                      <a:pt x="48032" y="518567"/>
                      <a:pt x="59176" y="495421"/>
                    </a:cubicBezTo>
                    <a:cubicBezTo>
                      <a:pt x="80607" y="452559"/>
                      <a:pt x="93466" y="403696"/>
                      <a:pt x="126899" y="368548"/>
                    </a:cubicBezTo>
                    <a:cubicBezTo>
                      <a:pt x="173190" y="318828"/>
                      <a:pt x="200622" y="261392"/>
                      <a:pt x="216053" y="197098"/>
                    </a:cubicBezTo>
                    <a:cubicBezTo>
                      <a:pt x="218625" y="187669"/>
                      <a:pt x="218625" y="174810"/>
                      <a:pt x="228912" y="172238"/>
                    </a:cubicBezTo>
                    <a:cubicBezTo>
                      <a:pt x="257201" y="164523"/>
                      <a:pt x="258915" y="142234"/>
                      <a:pt x="262344" y="119089"/>
                    </a:cubicBezTo>
                    <a:cubicBezTo>
                      <a:pt x="265773" y="92514"/>
                      <a:pt x="273489" y="65939"/>
                      <a:pt x="275203" y="39364"/>
                    </a:cubicBezTo>
                    <a:cubicBezTo>
                      <a:pt x="277775" y="4217"/>
                      <a:pt x="296634" y="-2641"/>
                      <a:pt x="326638" y="788"/>
                    </a:cubicBezTo>
                    <a:cubicBezTo>
                      <a:pt x="354927" y="4217"/>
                      <a:pt x="383217" y="11075"/>
                      <a:pt x="410649" y="7646"/>
                    </a:cubicBezTo>
                    <a:cubicBezTo>
                      <a:pt x="511804" y="-4355"/>
                      <a:pt x="597529" y="19647"/>
                      <a:pt x="663537" y="99372"/>
                    </a:cubicBezTo>
                    <a:cubicBezTo>
                      <a:pt x="664395" y="100229"/>
                      <a:pt x="666109" y="101086"/>
                      <a:pt x="666966" y="101944"/>
                    </a:cubicBezTo>
                    <a:cubicBezTo>
                      <a:pt x="665252" y="138805"/>
                      <a:pt x="681540" y="169666"/>
                      <a:pt x="694398" y="202242"/>
                    </a:cubicBezTo>
                    <a:cubicBezTo>
                      <a:pt x="730403" y="293110"/>
                      <a:pt x="812699" y="343688"/>
                      <a:pt x="870992" y="415697"/>
                    </a:cubicBezTo>
                    <a:cubicBezTo>
                      <a:pt x="908711" y="466275"/>
                      <a:pt x="945573" y="517710"/>
                      <a:pt x="1005580" y="544285"/>
                    </a:cubicBezTo>
                    <a:cubicBezTo>
                      <a:pt x="1033012" y="573431"/>
                      <a:pt x="1069017" y="591433"/>
                      <a:pt x="1099021" y="617151"/>
                    </a:cubicBezTo>
                    <a:cubicBezTo>
                      <a:pt x="1107593" y="624866"/>
                      <a:pt x="1125595" y="630010"/>
                      <a:pt x="1117880" y="646297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6" name="Freeform: Shape 74">
                <a:extLst>
                  <a:ext uri="{FF2B5EF4-FFF2-40B4-BE49-F238E27FC236}">
                    <a16:creationId xmlns:a16="http://schemas.microsoft.com/office/drawing/2014/main" id="{5B52C53B-7044-48DF-A487-71046071FB54}"/>
                  </a:ext>
                </a:extLst>
              </p:cNvPr>
              <p:cNvSpPr/>
              <p:nvPr/>
            </p:nvSpPr>
            <p:spPr>
              <a:xfrm>
                <a:off x="6494335" y="2672121"/>
                <a:ext cx="89153" cy="85397"/>
              </a:xfrm>
              <a:custGeom>
                <a:avLst/>
                <a:gdLst>
                  <a:gd name="connsiteX0" fmla="*/ 78867 w 89153"/>
                  <a:gd name="connsiteY0" fmla="*/ 3959 h 85397"/>
                  <a:gd name="connsiteX1" fmla="*/ 89154 w 89153"/>
                  <a:gd name="connsiteY1" fmla="*/ 7388 h 85397"/>
                  <a:gd name="connsiteX2" fmla="*/ 11144 w 89153"/>
                  <a:gd name="connsiteY2" fmla="*/ 58823 h 85397"/>
                  <a:gd name="connsiteX3" fmla="*/ 0 w 89153"/>
                  <a:gd name="connsiteY3" fmla="*/ 85398 h 85397"/>
                  <a:gd name="connsiteX4" fmla="*/ 18002 w 89153"/>
                  <a:gd name="connsiteY4" fmla="*/ 36535 h 85397"/>
                  <a:gd name="connsiteX5" fmla="*/ 78867 w 89153"/>
                  <a:gd name="connsiteY5" fmla="*/ 3959 h 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53" h="85397">
                    <a:moveTo>
                      <a:pt x="78867" y="3959"/>
                    </a:moveTo>
                    <a:cubicBezTo>
                      <a:pt x="82296" y="5674"/>
                      <a:pt x="86582" y="6531"/>
                      <a:pt x="89154" y="7388"/>
                    </a:cubicBezTo>
                    <a:cubicBezTo>
                      <a:pt x="52292" y="6531"/>
                      <a:pt x="27432" y="24533"/>
                      <a:pt x="11144" y="58823"/>
                    </a:cubicBezTo>
                    <a:cubicBezTo>
                      <a:pt x="6858" y="67396"/>
                      <a:pt x="3429" y="76825"/>
                      <a:pt x="0" y="85398"/>
                    </a:cubicBezTo>
                    <a:cubicBezTo>
                      <a:pt x="6001" y="69110"/>
                      <a:pt x="12001" y="52822"/>
                      <a:pt x="18002" y="36535"/>
                    </a:cubicBezTo>
                    <a:cubicBezTo>
                      <a:pt x="29146" y="5674"/>
                      <a:pt x="45434" y="-7185"/>
                      <a:pt x="78867" y="3959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7" name="Freeform: Shape 75">
                <a:extLst>
                  <a:ext uri="{FF2B5EF4-FFF2-40B4-BE49-F238E27FC236}">
                    <a16:creationId xmlns:a16="http://schemas.microsoft.com/office/drawing/2014/main" id="{C1BDE602-64B5-46EF-A90C-989007380427}"/>
                  </a:ext>
                </a:extLst>
              </p:cNvPr>
              <p:cNvSpPr/>
              <p:nvPr/>
            </p:nvSpPr>
            <p:spPr>
              <a:xfrm>
                <a:off x="6599777" y="2666650"/>
                <a:ext cx="25717" cy="13967"/>
              </a:xfrm>
              <a:custGeom>
                <a:avLst/>
                <a:gdLst>
                  <a:gd name="connsiteX0" fmla="*/ 0 w 25717"/>
                  <a:gd name="connsiteY0" fmla="*/ 13716 h 13967"/>
                  <a:gd name="connsiteX1" fmla="*/ 25718 w 25717"/>
                  <a:gd name="connsiteY1" fmla="*/ 0 h 13967"/>
                  <a:gd name="connsiteX2" fmla="*/ 23146 w 25717"/>
                  <a:gd name="connsiteY2" fmla="*/ 3429 h 13967"/>
                  <a:gd name="connsiteX3" fmla="*/ 0 w 25717"/>
                  <a:gd name="connsiteY3" fmla="*/ 13716 h 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13967">
                    <a:moveTo>
                      <a:pt x="0" y="13716"/>
                    </a:moveTo>
                    <a:cubicBezTo>
                      <a:pt x="10287" y="12859"/>
                      <a:pt x="18860" y="7715"/>
                      <a:pt x="25718" y="0"/>
                    </a:cubicBezTo>
                    <a:cubicBezTo>
                      <a:pt x="24860" y="857"/>
                      <a:pt x="24003" y="2572"/>
                      <a:pt x="23146" y="3429"/>
                    </a:cubicBezTo>
                    <a:cubicBezTo>
                      <a:pt x="18002" y="13716"/>
                      <a:pt x="9430" y="14573"/>
                      <a:pt x="0" y="13716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8" name="Freeform: Shape 76">
                <a:extLst>
                  <a:ext uri="{FF2B5EF4-FFF2-40B4-BE49-F238E27FC236}">
                    <a16:creationId xmlns:a16="http://schemas.microsoft.com/office/drawing/2014/main" id="{4A1B695F-DFF5-4A5B-8B41-67237A427713}"/>
                  </a:ext>
                </a:extLst>
              </p:cNvPr>
              <p:cNvSpPr/>
              <p:nvPr/>
            </p:nvSpPr>
            <p:spPr>
              <a:xfrm>
                <a:off x="6639210" y="2533776"/>
                <a:ext cx="57435" cy="113156"/>
              </a:xfrm>
              <a:custGeom>
                <a:avLst/>
                <a:gdLst>
                  <a:gd name="connsiteX0" fmla="*/ 57436 w 57435"/>
                  <a:gd name="connsiteY0" fmla="*/ 0 h 113156"/>
                  <a:gd name="connsiteX1" fmla="*/ 0 w 57435"/>
                  <a:gd name="connsiteY1" fmla="*/ 113157 h 113156"/>
                  <a:gd name="connsiteX2" fmla="*/ 857 w 57435"/>
                  <a:gd name="connsiteY2" fmla="*/ 110585 h 113156"/>
                  <a:gd name="connsiteX3" fmla="*/ 57436 w 57435"/>
                  <a:gd name="connsiteY3" fmla="*/ 0 h 11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35" h="113156">
                    <a:moveTo>
                      <a:pt x="57436" y="0"/>
                    </a:moveTo>
                    <a:cubicBezTo>
                      <a:pt x="48863" y="42863"/>
                      <a:pt x="23146" y="77153"/>
                      <a:pt x="0" y="113157"/>
                    </a:cubicBezTo>
                    <a:cubicBezTo>
                      <a:pt x="857" y="112300"/>
                      <a:pt x="857" y="111443"/>
                      <a:pt x="857" y="110585"/>
                    </a:cubicBezTo>
                    <a:cubicBezTo>
                      <a:pt x="18002" y="72866"/>
                      <a:pt x="37719" y="36862"/>
                      <a:pt x="57436" y="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99" name="Freeform: Shape 77">
                <a:extLst>
                  <a:ext uri="{FF2B5EF4-FFF2-40B4-BE49-F238E27FC236}">
                    <a16:creationId xmlns:a16="http://schemas.microsoft.com/office/drawing/2014/main" id="{A1ABA680-97BA-4C72-BC29-01F270298E0F}"/>
                  </a:ext>
                </a:extLst>
              </p:cNvPr>
              <p:cNvSpPr/>
              <p:nvPr/>
            </p:nvSpPr>
            <p:spPr>
              <a:xfrm>
                <a:off x="5874207" y="2114093"/>
                <a:ext cx="909973" cy="934717"/>
              </a:xfrm>
              <a:custGeom>
                <a:avLst/>
                <a:gdLst>
                  <a:gd name="connsiteX0" fmla="*/ 897877 w 909973"/>
                  <a:gd name="connsiteY0" fmla="*/ 231088 h 934717"/>
                  <a:gd name="connsiteX1" fmla="*/ 821582 w 909973"/>
                  <a:gd name="connsiteY1" fmla="*/ 393109 h 934717"/>
                  <a:gd name="connsiteX2" fmla="*/ 757289 w 909973"/>
                  <a:gd name="connsiteY2" fmla="*/ 510552 h 934717"/>
                  <a:gd name="connsiteX3" fmla="*/ 680136 w 909973"/>
                  <a:gd name="connsiteY3" fmla="*/ 543127 h 934717"/>
                  <a:gd name="connsiteX4" fmla="*/ 631273 w 909973"/>
                  <a:gd name="connsiteY4" fmla="*/ 569702 h 934717"/>
                  <a:gd name="connsiteX5" fmla="*/ 575551 w 909973"/>
                  <a:gd name="connsiteY5" fmla="*/ 715435 h 934717"/>
                  <a:gd name="connsiteX6" fmla="*/ 608984 w 909973"/>
                  <a:gd name="connsiteY6" fmla="*/ 808875 h 934717"/>
                  <a:gd name="connsiteX7" fmla="*/ 626129 w 909973"/>
                  <a:gd name="connsiteY7" fmla="*/ 901458 h 934717"/>
                  <a:gd name="connsiteX8" fmla="*/ 559264 w 909973"/>
                  <a:gd name="connsiteY8" fmla="*/ 928033 h 934717"/>
                  <a:gd name="connsiteX9" fmla="*/ 515544 w 909973"/>
                  <a:gd name="connsiteY9" fmla="*/ 918603 h 934717"/>
                  <a:gd name="connsiteX10" fmla="*/ 455536 w 909973"/>
                  <a:gd name="connsiteY10" fmla="*/ 868882 h 934717"/>
                  <a:gd name="connsiteX11" fmla="*/ 455536 w 909973"/>
                  <a:gd name="connsiteY11" fmla="*/ 862882 h 934717"/>
                  <a:gd name="connsiteX12" fmla="*/ 375812 w 909973"/>
                  <a:gd name="connsiteY12" fmla="*/ 760012 h 934717"/>
                  <a:gd name="connsiteX13" fmla="*/ 282372 w 909973"/>
                  <a:gd name="connsiteY13" fmla="*/ 706862 h 934717"/>
                  <a:gd name="connsiteX14" fmla="*/ 245510 w 909973"/>
                  <a:gd name="connsiteY14" fmla="*/ 681145 h 934717"/>
                  <a:gd name="connsiteX15" fmla="*/ 209506 w 909973"/>
                  <a:gd name="connsiteY15" fmla="*/ 646855 h 934717"/>
                  <a:gd name="connsiteX16" fmla="*/ 98063 w 909973"/>
                  <a:gd name="connsiteY16" fmla="*/ 570559 h 934717"/>
                  <a:gd name="connsiteX17" fmla="*/ 96349 w 909973"/>
                  <a:gd name="connsiteY17" fmla="*/ 445401 h 934717"/>
                  <a:gd name="connsiteX18" fmla="*/ 98063 w 909973"/>
                  <a:gd name="connsiteY18" fmla="*/ 444544 h 934717"/>
                  <a:gd name="connsiteX19" fmla="*/ 105778 w 909973"/>
                  <a:gd name="connsiteY19" fmla="*/ 411968 h 934717"/>
                  <a:gd name="connsiteX20" fmla="*/ 94634 w 909973"/>
                  <a:gd name="connsiteY20" fmla="*/ 393966 h 934717"/>
                  <a:gd name="connsiteX21" fmla="*/ 48343 w 909973"/>
                  <a:gd name="connsiteY21" fmla="*/ 321100 h 934717"/>
                  <a:gd name="connsiteX22" fmla="*/ 48343 w 909973"/>
                  <a:gd name="connsiteY22" fmla="*/ 321100 h 934717"/>
                  <a:gd name="connsiteX23" fmla="*/ 38913 w 909973"/>
                  <a:gd name="connsiteY23" fmla="*/ 314242 h 934717"/>
                  <a:gd name="connsiteX24" fmla="*/ 33770 w 909973"/>
                  <a:gd name="connsiteY24" fmla="*/ 298811 h 934717"/>
                  <a:gd name="connsiteX25" fmla="*/ 3766 w 909973"/>
                  <a:gd name="connsiteY25" fmla="*/ 248233 h 934717"/>
                  <a:gd name="connsiteX26" fmla="*/ 2908 w 909973"/>
                  <a:gd name="connsiteY26" fmla="*/ 228516 h 934717"/>
                  <a:gd name="connsiteX27" fmla="*/ 18339 w 909973"/>
                  <a:gd name="connsiteY27" fmla="*/ 234517 h 934717"/>
                  <a:gd name="connsiteX28" fmla="*/ 55201 w 909973"/>
                  <a:gd name="connsiteY28" fmla="*/ 271379 h 934717"/>
                  <a:gd name="connsiteX29" fmla="*/ 97206 w 909973"/>
                  <a:gd name="connsiteY29" fmla="*/ 287667 h 934717"/>
                  <a:gd name="connsiteX30" fmla="*/ 91205 w 909973"/>
                  <a:gd name="connsiteY30" fmla="*/ 258520 h 934717"/>
                  <a:gd name="connsiteX31" fmla="*/ 122066 w 909973"/>
                  <a:gd name="connsiteY31" fmla="*/ 164223 h 934717"/>
                  <a:gd name="connsiteX32" fmla="*/ 151213 w 909973"/>
                  <a:gd name="connsiteY32" fmla="*/ 96500 h 934717"/>
                  <a:gd name="connsiteX33" fmla="*/ 176073 w 909973"/>
                  <a:gd name="connsiteY33" fmla="*/ 38207 h 934717"/>
                  <a:gd name="connsiteX34" fmla="*/ 304661 w 909973"/>
                  <a:gd name="connsiteY34" fmla="*/ 4774 h 934717"/>
                  <a:gd name="connsiteX35" fmla="*/ 394672 w 909973"/>
                  <a:gd name="connsiteY35" fmla="*/ 2203 h 934717"/>
                  <a:gd name="connsiteX36" fmla="*/ 516401 w 909973"/>
                  <a:gd name="connsiteY36" fmla="*/ 119646 h 934717"/>
                  <a:gd name="connsiteX37" fmla="*/ 583267 w 909973"/>
                  <a:gd name="connsiteY37" fmla="*/ 140220 h 934717"/>
                  <a:gd name="connsiteX38" fmla="*/ 716141 w 909973"/>
                  <a:gd name="connsiteY38" fmla="*/ 105930 h 934717"/>
                  <a:gd name="connsiteX39" fmla="*/ 747001 w 909973"/>
                  <a:gd name="connsiteY39" fmla="*/ 112788 h 934717"/>
                  <a:gd name="connsiteX40" fmla="*/ 798436 w 909973"/>
                  <a:gd name="connsiteY40" fmla="*/ 111073 h 934717"/>
                  <a:gd name="connsiteX41" fmla="*/ 856730 w 909973"/>
                  <a:gd name="connsiteY41" fmla="*/ 126504 h 934717"/>
                  <a:gd name="connsiteX42" fmla="*/ 884161 w 909973"/>
                  <a:gd name="connsiteY42" fmla="*/ 156508 h 934717"/>
                  <a:gd name="connsiteX43" fmla="*/ 897877 w 909973"/>
                  <a:gd name="connsiteY43" fmla="*/ 231088 h 93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09973" h="934717">
                    <a:moveTo>
                      <a:pt x="897877" y="231088"/>
                    </a:moveTo>
                    <a:cubicBezTo>
                      <a:pt x="865302" y="281666"/>
                      <a:pt x="833584" y="333101"/>
                      <a:pt x="821582" y="393109"/>
                    </a:cubicBezTo>
                    <a:cubicBezTo>
                      <a:pt x="799294" y="432542"/>
                      <a:pt x="772719" y="469404"/>
                      <a:pt x="757289" y="510552"/>
                    </a:cubicBezTo>
                    <a:cubicBezTo>
                      <a:pt x="741001" y="552557"/>
                      <a:pt x="715283" y="556843"/>
                      <a:pt x="680136" y="543127"/>
                    </a:cubicBezTo>
                    <a:cubicBezTo>
                      <a:pt x="650990" y="531983"/>
                      <a:pt x="640702" y="542270"/>
                      <a:pt x="631273" y="569702"/>
                    </a:cubicBezTo>
                    <a:cubicBezTo>
                      <a:pt x="614985" y="618565"/>
                      <a:pt x="593554" y="666571"/>
                      <a:pt x="575551" y="715435"/>
                    </a:cubicBezTo>
                    <a:cubicBezTo>
                      <a:pt x="552406" y="775442"/>
                      <a:pt x="553263" y="775442"/>
                      <a:pt x="608984" y="808875"/>
                    </a:cubicBezTo>
                    <a:cubicBezTo>
                      <a:pt x="645846" y="831163"/>
                      <a:pt x="649275" y="846594"/>
                      <a:pt x="626129" y="901458"/>
                    </a:cubicBezTo>
                    <a:cubicBezTo>
                      <a:pt x="613271" y="933176"/>
                      <a:pt x="590982" y="942606"/>
                      <a:pt x="559264" y="928033"/>
                    </a:cubicBezTo>
                    <a:cubicBezTo>
                      <a:pt x="546405" y="915174"/>
                      <a:pt x="529260" y="923746"/>
                      <a:pt x="515544" y="918603"/>
                    </a:cubicBezTo>
                    <a:cubicBezTo>
                      <a:pt x="488969" y="909173"/>
                      <a:pt x="456394" y="908316"/>
                      <a:pt x="455536" y="868882"/>
                    </a:cubicBezTo>
                    <a:cubicBezTo>
                      <a:pt x="455536" y="867168"/>
                      <a:pt x="455536" y="865453"/>
                      <a:pt x="455536" y="862882"/>
                    </a:cubicBezTo>
                    <a:cubicBezTo>
                      <a:pt x="458108" y="814875"/>
                      <a:pt x="422961" y="768584"/>
                      <a:pt x="375812" y="760012"/>
                    </a:cubicBezTo>
                    <a:cubicBezTo>
                      <a:pt x="337236" y="753154"/>
                      <a:pt x="309804" y="730865"/>
                      <a:pt x="282372" y="706862"/>
                    </a:cubicBezTo>
                    <a:cubicBezTo>
                      <a:pt x="271228" y="697432"/>
                      <a:pt x="261798" y="682859"/>
                      <a:pt x="245510" y="681145"/>
                    </a:cubicBezTo>
                    <a:cubicBezTo>
                      <a:pt x="236938" y="666571"/>
                      <a:pt x="223222" y="656284"/>
                      <a:pt x="209506" y="646855"/>
                    </a:cubicBezTo>
                    <a:cubicBezTo>
                      <a:pt x="171787" y="621994"/>
                      <a:pt x="134925" y="596277"/>
                      <a:pt x="98063" y="570559"/>
                    </a:cubicBezTo>
                    <a:cubicBezTo>
                      <a:pt x="43199" y="531983"/>
                      <a:pt x="28626" y="472833"/>
                      <a:pt x="96349" y="445401"/>
                    </a:cubicBezTo>
                    <a:cubicBezTo>
                      <a:pt x="97206" y="445401"/>
                      <a:pt x="97206" y="444544"/>
                      <a:pt x="98063" y="444544"/>
                    </a:cubicBezTo>
                    <a:cubicBezTo>
                      <a:pt x="118637" y="436828"/>
                      <a:pt x="113494" y="424827"/>
                      <a:pt x="105778" y="411968"/>
                    </a:cubicBezTo>
                    <a:cubicBezTo>
                      <a:pt x="102350" y="405967"/>
                      <a:pt x="98063" y="399967"/>
                      <a:pt x="94634" y="393966"/>
                    </a:cubicBezTo>
                    <a:cubicBezTo>
                      <a:pt x="79204" y="369963"/>
                      <a:pt x="63773" y="345103"/>
                      <a:pt x="48343" y="321100"/>
                    </a:cubicBezTo>
                    <a:lnTo>
                      <a:pt x="48343" y="321100"/>
                    </a:lnTo>
                    <a:cubicBezTo>
                      <a:pt x="45771" y="318528"/>
                      <a:pt x="42342" y="315956"/>
                      <a:pt x="38913" y="314242"/>
                    </a:cubicBezTo>
                    <a:cubicBezTo>
                      <a:pt x="37198" y="309098"/>
                      <a:pt x="35484" y="303955"/>
                      <a:pt x="33770" y="298811"/>
                    </a:cubicBezTo>
                    <a:cubicBezTo>
                      <a:pt x="23482" y="281666"/>
                      <a:pt x="14053" y="264521"/>
                      <a:pt x="3766" y="248233"/>
                    </a:cubicBezTo>
                    <a:cubicBezTo>
                      <a:pt x="337" y="241375"/>
                      <a:pt x="-2235" y="234517"/>
                      <a:pt x="2908" y="228516"/>
                    </a:cubicBezTo>
                    <a:cubicBezTo>
                      <a:pt x="11481" y="220801"/>
                      <a:pt x="13196" y="233660"/>
                      <a:pt x="18339" y="234517"/>
                    </a:cubicBezTo>
                    <a:cubicBezTo>
                      <a:pt x="38913" y="238804"/>
                      <a:pt x="49200" y="249091"/>
                      <a:pt x="55201" y="271379"/>
                    </a:cubicBezTo>
                    <a:cubicBezTo>
                      <a:pt x="59487" y="288524"/>
                      <a:pt x="80061" y="297097"/>
                      <a:pt x="97206" y="287667"/>
                    </a:cubicBezTo>
                    <a:cubicBezTo>
                      <a:pt x="116923" y="276523"/>
                      <a:pt x="96349" y="267950"/>
                      <a:pt x="91205" y="258520"/>
                    </a:cubicBezTo>
                    <a:cubicBezTo>
                      <a:pt x="75775" y="231088"/>
                      <a:pt x="92920" y="171081"/>
                      <a:pt x="122066" y="164223"/>
                    </a:cubicBezTo>
                    <a:cubicBezTo>
                      <a:pt x="163214" y="153936"/>
                      <a:pt x="128067" y="115360"/>
                      <a:pt x="151213" y="96500"/>
                    </a:cubicBezTo>
                    <a:cubicBezTo>
                      <a:pt x="165786" y="84499"/>
                      <a:pt x="153785" y="51066"/>
                      <a:pt x="176073" y="38207"/>
                    </a:cubicBezTo>
                    <a:cubicBezTo>
                      <a:pt x="215506" y="14204"/>
                      <a:pt x="259226" y="-10656"/>
                      <a:pt x="304661" y="4774"/>
                    </a:cubicBezTo>
                    <a:cubicBezTo>
                      <a:pt x="337236" y="15919"/>
                      <a:pt x="362954" y="-5513"/>
                      <a:pt x="394672" y="2203"/>
                    </a:cubicBezTo>
                    <a:cubicBezTo>
                      <a:pt x="460680" y="18490"/>
                      <a:pt x="483826" y="73354"/>
                      <a:pt x="516401" y="119646"/>
                    </a:cubicBezTo>
                    <a:cubicBezTo>
                      <a:pt x="535261" y="147078"/>
                      <a:pt x="553263" y="150507"/>
                      <a:pt x="583267" y="140220"/>
                    </a:cubicBezTo>
                    <a:cubicBezTo>
                      <a:pt x="626986" y="125646"/>
                      <a:pt x="671564" y="116217"/>
                      <a:pt x="716141" y="105930"/>
                    </a:cubicBezTo>
                    <a:cubicBezTo>
                      <a:pt x="726427" y="103358"/>
                      <a:pt x="736715" y="104215"/>
                      <a:pt x="747001" y="112788"/>
                    </a:cubicBezTo>
                    <a:cubicBezTo>
                      <a:pt x="763289" y="125646"/>
                      <a:pt x="780434" y="127361"/>
                      <a:pt x="798436" y="111073"/>
                    </a:cubicBezTo>
                    <a:cubicBezTo>
                      <a:pt x="819011" y="92214"/>
                      <a:pt x="847300" y="99929"/>
                      <a:pt x="856730" y="126504"/>
                    </a:cubicBezTo>
                    <a:cubicBezTo>
                      <a:pt x="861873" y="141077"/>
                      <a:pt x="872160" y="148792"/>
                      <a:pt x="884161" y="156508"/>
                    </a:cubicBezTo>
                    <a:cubicBezTo>
                      <a:pt x="910736" y="176224"/>
                      <a:pt x="919309" y="198513"/>
                      <a:pt x="897877" y="231088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0" name="Freeform: Shape 78">
                <a:extLst>
                  <a:ext uri="{FF2B5EF4-FFF2-40B4-BE49-F238E27FC236}">
                    <a16:creationId xmlns:a16="http://schemas.microsoft.com/office/drawing/2014/main" id="{7274676D-AEAD-487C-9050-CA62140A1574}"/>
                  </a:ext>
                </a:extLst>
              </p:cNvPr>
              <p:cNvSpPr/>
              <p:nvPr/>
            </p:nvSpPr>
            <p:spPr>
              <a:xfrm>
                <a:off x="6595169" y="3203034"/>
                <a:ext cx="802707" cy="867791"/>
              </a:xfrm>
              <a:custGeom>
                <a:avLst/>
                <a:gdLst>
                  <a:gd name="connsiteX0" fmla="*/ 801850 w 802707"/>
                  <a:gd name="connsiteY0" fmla="*/ 19114 h 867791"/>
                  <a:gd name="connsiteX1" fmla="*/ 779562 w 802707"/>
                  <a:gd name="connsiteY1" fmla="*/ 7970 h 867791"/>
                  <a:gd name="connsiteX2" fmla="*/ 692979 w 802707"/>
                  <a:gd name="connsiteY2" fmla="*/ 37116 h 867791"/>
                  <a:gd name="connsiteX3" fmla="*/ 606397 w 802707"/>
                  <a:gd name="connsiteY3" fmla="*/ 38830 h 867791"/>
                  <a:gd name="connsiteX4" fmla="*/ 563535 w 802707"/>
                  <a:gd name="connsiteY4" fmla="*/ 73978 h 867791"/>
                  <a:gd name="connsiteX5" fmla="*/ 435804 w 802707"/>
                  <a:gd name="connsiteY5" fmla="*/ 44831 h 867791"/>
                  <a:gd name="connsiteX6" fmla="*/ 372368 w 802707"/>
                  <a:gd name="connsiteY6" fmla="*/ 48260 h 867791"/>
                  <a:gd name="connsiteX7" fmla="*/ 228350 w 802707"/>
                  <a:gd name="connsiteY7" fmla="*/ 70549 h 867791"/>
                  <a:gd name="connsiteX8" fmla="*/ 229207 w 802707"/>
                  <a:gd name="connsiteY8" fmla="*/ 71406 h 867791"/>
                  <a:gd name="connsiteX9" fmla="*/ 226636 w 802707"/>
                  <a:gd name="connsiteY9" fmla="*/ 71406 h 867791"/>
                  <a:gd name="connsiteX10" fmla="*/ 86904 w 802707"/>
                  <a:gd name="connsiteY10" fmla="*/ 72263 h 867791"/>
                  <a:gd name="connsiteX11" fmla="*/ 44899 w 802707"/>
                  <a:gd name="connsiteY11" fmla="*/ 110840 h 867791"/>
                  <a:gd name="connsiteX12" fmla="*/ 8894 w 802707"/>
                  <a:gd name="connsiteY12" fmla="*/ 284861 h 867791"/>
                  <a:gd name="connsiteX13" fmla="*/ 2036 w 802707"/>
                  <a:gd name="connsiteY13" fmla="*/ 330295 h 867791"/>
                  <a:gd name="connsiteX14" fmla="*/ 29468 w 802707"/>
                  <a:gd name="connsiteY14" fmla="*/ 362871 h 867791"/>
                  <a:gd name="connsiteX15" fmla="*/ 97191 w 802707"/>
                  <a:gd name="connsiteY15" fmla="*/ 426308 h 867791"/>
                  <a:gd name="connsiteX16" fmla="*/ 106621 w 802707"/>
                  <a:gd name="connsiteY16" fmla="*/ 443453 h 867791"/>
                  <a:gd name="connsiteX17" fmla="*/ 107478 w 802707"/>
                  <a:gd name="connsiteY17" fmla="*/ 447739 h 867791"/>
                  <a:gd name="connsiteX18" fmla="*/ 114336 w 802707"/>
                  <a:gd name="connsiteY18" fmla="*/ 493173 h 867791"/>
                  <a:gd name="connsiteX19" fmla="*/ 245495 w 802707"/>
                  <a:gd name="connsiteY19" fmla="*/ 671481 h 867791"/>
                  <a:gd name="connsiteX20" fmla="*/ 296930 w 802707"/>
                  <a:gd name="connsiteY20" fmla="*/ 733203 h 867791"/>
                  <a:gd name="connsiteX21" fmla="*/ 417802 w 802707"/>
                  <a:gd name="connsiteY21" fmla="*/ 855790 h 867791"/>
                  <a:gd name="connsiteX22" fmla="*/ 434090 w 802707"/>
                  <a:gd name="connsiteY22" fmla="*/ 867791 h 867791"/>
                  <a:gd name="connsiteX23" fmla="*/ 562678 w 802707"/>
                  <a:gd name="connsiteY23" fmla="*/ 814642 h 867791"/>
                  <a:gd name="connsiteX24" fmla="*/ 580680 w 802707"/>
                  <a:gd name="connsiteY24" fmla="*/ 794068 h 867791"/>
                  <a:gd name="connsiteX25" fmla="*/ 597825 w 802707"/>
                  <a:gd name="connsiteY25" fmla="*/ 752063 h 867791"/>
                  <a:gd name="connsiteX26" fmla="*/ 672406 w 802707"/>
                  <a:gd name="connsiteY26" fmla="*/ 690340 h 867791"/>
                  <a:gd name="connsiteX27" fmla="*/ 741843 w 802707"/>
                  <a:gd name="connsiteY27" fmla="*/ 513747 h 867791"/>
                  <a:gd name="connsiteX28" fmla="*/ 743557 w 802707"/>
                  <a:gd name="connsiteY28" fmla="*/ 404876 h 867791"/>
                  <a:gd name="connsiteX29" fmla="*/ 732413 w 802707"/>
                  <a:gd name="connsiteY29" fmla="*/ 347440 h 867791"/>
                  <a:gd name="connsiteX30" fmla="*/ 746129 w 802707"/>
                  <a:gd name="connsiteY30" fmla="*/ 233426 h 867791"/>
                  <a:gd name="connsiteX31" fmla="*/ 800136 w 802707"/>
                  <a:gd name="connsiteY31" fmla="*/ 129699 h 867791"/>
                  <a:gd name="connsiteX32" fmla="*/ 802708 w 802707"/>
                  <a:gd name="connsiteY32" fmla="*/ 79121 h 867791"/>
                  <a:gd name="connsiteX33" fmla="*/ 801850 w 802707"/>
                  <a:gd name="connsiteY33" fmla="*/ 19114 h 867791"/>
                  <a:gd name="connsiteX34" fmla="*/ 251496 w 802707"/>
                  <a:gd name="connsiteY34" fmla="*/ 76550 h 867791"/>
                  <a:gd name="connsiteX35" fmla="*/ 254925 w 802707"/>
                  <a:gd name="connsiteY35" fmla="*/ 76550 h 867791"/>
                  <a:gd name="connsiteX36" fmla="*/ 254925 w 802707"/>
                  <a:gd name="connsiteY36" fmla="*/ 76550 h 867791"/>
                  <a:gd name="connsiteX37" fmla="*/ 251496 w 802707"/>
                  <a:gd name="connsiteY37" fmla="*/ 76550 h 86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02707" h="867791">
                    <a:moveTo>
                      <a:pt x="801850" y="19114"/>
                    </a:moveTo>
                    <a:cubicBezTo>
                      <a:pt x="801850" y="4540"/>
                      <a:pt x="792421" y="-9175"/>
                      <a:pt x="779562" y="7970"/>
                    </a:cubicBezTo>
                    <a:cubicBezTo>
                      <a:pt x="756416" y="39688"/>
                      <a:pt x="724698" y="32830"/>
                      <a:pt x="692979" y="37116"/>
                    </a:cubicBezTo>
                    <a:cubicBezTo>
                      <a:pt x="663833" y="40545"/>
                      <a:pt x="633830" y="11399"/>
                      <a:pt x="606397" y="38830"/>
                    </a:cubicBezTo>
                    <a:cubicBezTo>
                      <a:pt x="613255" y="76550"/>
                      <a:pt x="605540" y="93695"/>
                      <a:pt x="563535" y="73978"/>
                    </a:cubicBezTo>
                    <a:cubicBezTo>
                      <a:pt x="524102" y="55118"/>
                      <a:pt x="476095" y="71406"/>
                      <a:pt x="435804" y="44831"/>
                    </a:cubicBezTo>
                    <a:cubicBezTo>
                      <a:pt x="422946" y="37116"/>
                      <a:pt x="384370" y="41402"/>
                      <a:pt x="372368" y="48260"/>
                    </a:cubicBezTo>
                    <a:cubicBezTo>
                      <a:pt x="325220" y="71406"/>
                      <a:pt x="274642" y="55975"/>
                      <a:pt x="228350" y="70549"/>
                    </a:cubicBezTo>
                    <a:cubicBezTo>
                      <a:pt x="228350" y="70549"/>
                      <a:pt x="228350" y="71406"/>
                      <a:pt x="229207" y="71406"/>
                    </a:cubicBezTo>
                    <a:cubicBezTo>
                      <a:pt x="228350" y="71406"/>
                      <a:pt x="227493" y="71406"/>
                      <a:pt x="226636" y="71406"/>
                    </a:cubicBezTo>
                    <a:cubicBezTo>
                      <a:pt x="180344" y="79979"/>
                      <a:pt x="133195" y="77407"/>
                      <a:pt x="86904" y="72263"/>
                    </a:cubicBezTo>
                    <a:cubicBezTo>
                      <a:pt x="56900" y="67977"/>
                      <a:pt x="38041" y="78264"/>
                      <a:pt x="44899" y="110840"/>
                    </a:cubicBezTo>
                    <a:cubicBezTo>
                      <a:pt x="57757" y="174276"/>
                      <a:pt x="35469" y="229997"/>
                      <a:pt x="8894" y="284861"/>
                    </a:cubicBezTo>
                    <a:cubicBezTo>
                      <a:pt x="322" y="302864"/>
                      <a:pt x="-2250" y="317437"/>
                      <a:pt x="2036" y="330295"/>
                    </a:cubicBezTo>
                    <a:cubicBezTo>
                      <a:pt x="5465" y="342297"/>
                      <a:pt x="14895" y="352584"/>
                      <a:pt x="29468" y="362871"/>
                    </a:cubicBezTo>
                    <a:cubicBezTo>
                      <a:pt x="55186" y="380016"/>
                      <a:pt x="77474" y="401447"/>
                      <a:pt x="97191" y="426308"/>
                    </a:cubicBezTo>
                    <a:cubicBezTo>
                      <a:pt x="102335" y="431451"/>
                      <a:pt x="104906" y="437452"/>
                      <a:pt x="106621" y="443453"/>
                    </a:cubicBezTo>
                    <a:cubicBezTo>
                      <a:pt x="106621" y="445167"/>
                      <a:pt x="107478" y="446024"/>
                      <a:pt x="107478" y="447739"/>
                    </a:cubicBezTo>
                    <a:cubicBezTo>
                      <a:pt x="110050" y="462312"/>
                      <a:pt x="106621" y="478600"/>
                      <a:pt x="114336" y="493173"/>
                    </a:cubicBezTo>
                    <a:cubicBezTo>
                      <a:pt x="148626" y="560039"/>
                      <a:pt x="182916" y="625190"/>
                      <a:pt x="245495" y="671481"/>
                    </a:cubicBezTo>
                    <a:cubicBezTo>
                      <a:pt x="266069" y="686911"/>
                      <a:pt x="279785" y="711772"/>
                      <a:pt x="296930" y="733203"/>
                    </a:cubicBezTo>
                    <a:cubicBezTo>
                      <a:pt x="332077" y="778637"/>
                      <a:pt x="371511" y="821500"/>
                      <a:pt x="417802" y="855790"/>
                    </a:cubicBezTo>
                    <a:cubicBezTo>
                      <a:pt x="422946" y="860076"/>
                      <a:pt x="428090" y="863505"/>
                      <a:pt x="434090" y="867791"/>
                    </a:cubicBezTo>
                    <a:cubicBezTo>
                      <a:pt x="471809" y="838645"/>
                      <a:pt x="504384" y="796640"/>
                      <a:pt x="562678" y="814642"/>
                    </a:cubicBezTo>
                    <a:cubicBezTo>
                      <a:pt x="572107" y="817214"/>
                      <a:pt x="588395" y="808641"/>
                      <a:pt x="580680" y="794068"/>
                    </a:cubicBezTo>
                    <a:cubicBezTo>
                      <a:pt x="569536" y="771779"/>
                      <a:pt x="585823" y="762350"/>
                      <a:pt x="597825" y="752063"/>
                    </a:cubicBezTo>
                    <a:cubicBezTo>
                      <a:pt x="621828" y="730631"/>
                      <a:pt x="646688" y="709200"/>
                      <a:pt x="672406" y="690340"/>
                    </a:cubicBezTo>
                    <a:cubicBezTo>
                      <a:pt x="733270" y="645764"/>
                      <a:pt x="754702" y="587470"/>
                      <a:pt x="741843" y="513747"/>
                    </a:cubicBezTo>
                    <a:cubicBezTo>
                      <a:pt x="735842" y="477743"/>
                      <a:pt x="734985" y="440024"/>
                      <a:pt x="743557" y="404876"/>
                    </a:cubicBezTo>
                    <a:cubicBezTo>
                      <a:pt x="749558" y="382588"/>
                      <a:pt x="746987" y="366300"/>
                      <a:pt x="732413" y="347440"/>
                    </a:cubicBezTo>
                    <a:cubicBezTo>
                      <a:pt x="701552" y="306293"/>
                      <a:pt x="710982" y="251429"/>
                      <a:pt x="746129" y="233426"/>
                    </a:cubicBezTo>
                    <a:cubicBezTo>
                      <a:pt x="791563" y="210280"/>
                      <a:pt x="806137" y="179420"/>
                      <a:pt x="800136" y="129699"/>
                    </a:cubicBezTo>
                    <a:cubicBezTo>
                      <a:pt x="798422" y="113411"/>
                      <a:pt x="801850" y="96266"/>
                      <a:pt x="802708" y="79121"/>
                    </a:cubicBezTo>
                    <a:cubicBezTo>
                      <a:pt x="799279" y="58547"/>
                      <a:pt x="801850" y="38830"/>
                      <a:pt x="801850" y="19114"/>
                    </a:cubicBezTo>
                    <a:close/>
                    <a:moveTo>
                      <a:pt x="251496" y="76550"/>
                    </a:moveTo>
                    <a:lnTo>
                      <a:pt x="254925" y="76550"/>
                    </a:lnTo>
                    <a:cubicBezTo>
                      <a:pt x="254925" y="76550"/>
                      <a:pt x="254925" y="76550"/>
                      <a:pt x="254925" y="76550"/>
                    </a:cubicBezTo>
                    <a:cubicBezTo>
                      <a:pt x="260068" y="76550"/>
                      <a:pt x="256640" y="77407"/>
                      <a:pt x="251496" y="7655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1" name="Freeform: Shape 79">
                <a:extLst>
                  <a:ext uri="{FF2B5EF4-FFF2-40B4-BE49-F238E27FC236}">
                    <a16:creationId xmlns:a16="http://schemas.microsoft.com/office/drawing/2014/main" id="{F3CC0B08-66CF-47B1-B29E-D9BAC2A727E6}"/>
                  </a:ext>
                </a:extLst>
              </p:cNvPr>
              <p:cNvSpPr/>
              <p:nvPr/>
            </p:nvSpPr>
            <p:spPr>
              <a:xfrm>
                <a:off x="6145434" y="3415887"/>
                <a:ext cx="66008" cy="41147"/>
              </a:xfrm>
              <a:custGeom>
                <a:avLst/>
                <a:gdLst>
                  <a:gd name="connsiteX0" fmla="*/ 0 w 66008"/>
                  <a:gd name="connsiteY0" fmla="*/ 0 h 41147"/>
                  <a:gd name="connsiteX1" fmla="*/ 66008 w 66008"/>
                  <a:gd name="connsiteY1" fmla="*/ 41148 h 41147"/>
                  <a:gd name="connsiteX2" fmla="*/ 0 w 66008"/>
                  <a:gd name="connsiteY2" fmla="*/ 0 h 4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8" h="41147">
                    <a:moveTo>
                      <a:pt x="0" y="0"/>
                    </a:moveTo>
                    <a:cubicBezTo>
                      <a:pt x="20574" y="3429"/>
                      <a:pt x="39434" y="16288"/>
                      <a:pt x="66008" y="41148"/>
                    </a:cubicBezTo>
                    <a:cubicBezTo>
                      <a:pt x="38576" y="32575"/>
                      <a:pt x="16288" y="18859"/>
                      <a:pt x="0" y="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2" name="Freeform: Shape 80">
                <a:extLst>
                  <a:ext uri="{FF2B5EF4-FFF2-40B4-BE49-F238E27FC236}">
                    <a16:creationId xmlns:a16="http://schemas.microsoft.com/office/drawing/2014/main" id="{79810D40-30FD-4BD4-81D0-46A8D87C697E}"/>
                  </a:ext>
                </a:extLst>
              </p:cNvPr>
              <p:cNvSpPr/>
              <p:nvPr/>
            </p:nvSpPr>
            <p:spPr>
              <a:xfrm>
                <a:off x="6270593" y="3505041"/>
                <a:ext cx="4286" cy="5143"/>
              </a:xfrm>
              <a:custGeom>
                <a:avLst/>
                <a:gdLst>
                  <a:gd name="connsiteX0" fmla="*/ 4286 w 4286"/>
                  <a:gd name="connsiteY0" fmla="*/ 5144 h 5143"/>
                  <a:gd name="connsiteX1" fmla="*/ 0 w 4286"/>
                  <a:gd name="connsiteY1" fmla="*/ 5144 h 5143"/>
                  <a:gd name="connsiteX2" fmla="*/ 0 w 4286"/>
                  <a:gd name="connsiteY2" fmla="*/ 0 h 5143"/>
                  <a:gd name="connsiteX3" fmla="*/ 857 w 4286"/>
                  <a:gd name="connsiteY3" fmla="*/ 0 h 5143"/>
                  <a:gd name="connsiteX4" fmla="*/ 4286 w 4286"/>
                  <a:gd name="connsiteY4" fmla="*/ 5144 h 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" h="5143">
                    <a:moveTo>
                      <a:pt x="4286" y="5144"/>
                    </a:moveTo>
                    <a:cubicBezTo>
                      <a:pt x="2572" y="5144"/>
                      <a:pt x="1715" y="5144"/>
                      <a:pt x="0" y="5144"/>
                    </a:cubicBezTo>
                    <a:cubicBezTo>
                      <a:pt x="0" y="3429"/>
                      <a:pt x="0" y="1715"/>
                      <a:pt x="0" y="0"/>
                    </a:cubicBezTo>
                    <a:cubicBezTo>
                      <a:pt x="0" y="0"/>
                      <a:pt x="0" y="0"/>
                      <a:pt x="857" y="0"/>
                    </a:cubicBezTo>
                    <a:cubicBezTo>
                      <a:pt x="2572" y="1715"/>
                      <a:pt x="3429" y="3429"/>
                      <a:pt x="4286" y="5144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3" name="Freeform: Shape 81">
                <a:extLst>
                  <a:ext uri="{FF2B5EF4-FFF2-40B4-BE49-F238E27FC236}">
                    <a16:creationId xmlns:a16="http://schemas.microsoft.com/office/drawing/2014/main" id="{69BB7CE1-B14C-4672-97FB-89740FEFDFED}"/>
                  </a:ext>
                </a:extLst>
              </p:cNvPr>
              <p:cNvSpPr/>
              <p:nvPr/>
            </p:nvSpPr>
            <p:spPr>
              <a:xfrm>
                <a:off x="6560343" y="3138995"/>
                <a:ext cx="53149" cy="101155"/>
              </a:xfrm>
              <a:custGeom>
                <a:avLst/>
                <a:gdLst>
                  <a:gd name="connsiteX0" fmla="*/ 48863 w 53149"/>
                  <a:gd name="connsiteY0" fmla="*/ 54007 h 101155"/>
                  <a:gd name="connsiteX1" fmla="*/ 53149 w 53149"/>
                  <a:gd name="connsiteY1" fmla="*/ 101156 h 101155"/>
                  <a:gd name="connsiteX2" fmla="*/ 45434 w 53149"/>
                  <a:gd name="connsiteY2" fmla="*/ 81439 h 101155"/>
                  <a:gd name="connsiteX3" fmla="*/ 0 w 53149"/>
                  <a:gd name="connsiteY3" fmla="*/ 0 h 101155"/>
                  <a:gd name="connsiteX4" fmla="*/ 29146 w 53149"/>
                  <a:gd name="connsiteY4" fmla="*/ 14573 h 101155"/>
                  <a:gd name="connsiteX5" fmla="*/ 48863 w 53149"/>
                  <a:gd name="connsiteY5" fmla="*/ 54007 h 10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49" h="101155">
                    <a:moveTo>
                      <a:pt x="48863" y="54007"/>
                    </a:moveTo>
                    <a:cubicBezTo>
                      <a:pt x="50578" y="69437"/>
                      <a:pt x="51435" y="85725"/>
                      <a:pt x="53149" y="101156"/>
                    </a:cubicBezTo>
                    <a:cubicBezTo>
                      <a:pt x="49720" y="96012"/>
                      <a:pt x="47149" y="89154"/>
                      <a:pt x="45434" y="81439"/>
                    </a:cubicBezTo>
                    <a:cubicBezTo>
                      <a:pt x="38576" y="48863"/>
                      <a:pt x="24860" y="20574"/>
                      <a:pt x="0" y="0"/>
                    </a:cubicBezTo>
                    <a:cubicBezTo>
                      <a:pt x="9430" y="5144"/>
                      <a:pt x="18859" y="10287"/>
                      <a:pt x="29146" y="14573"/>
                    </a:cubicBezTo>
                    <a:cubicBezTo>
                      <a:pt x="47149" y="21431"/>
                      <a:pt x="47149" y="38576"/>
                      <a:pt x="48863" y="54007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4" name="Freeform: Shape 82">
                <a:extLst>
                  <a:ext uri="{FF2B5EF4-FFF2-40B4-BE49-F238E27FC236}">
                    <a16:creationId xmlns:a16="http://schemas.microsoft.com/office/drawing/2014/main" id="{9BAC53F4-ACE7-40AE-A9E1-D23096CFF2FE}"/>
                  </a:ext>
                </a:extLst>
              </p:cNvPr>
              <p:cNvSpPr/>
              <p:nvPr/>
            </p:nvSpPr>
            <p:spPr>
              <a:xfrm>
                <a:off x="6567958" y="2512141"/>
                <a:ext cx="893623" cy="746622"/>
              </a:xfrm>
              <a:custGeom>
                <a:avLst/>
                <a:gdLst>
                  <a:gd name="connsiteX0" fmla="*/ 890783 w 893623"/>
                  <a:gd name="connsiteY0" fmla="*/ 133078 h 746622"/>
                  <a:gd name="connsiteX1" fmla="*/ 842777 w 893623"/>
                  <a:gd name="connsiteY1" fmla="*/ 170797 h 746622"/>
                  <a:gd name="connsiteX2" fmla="*/ 823060 w 893623"/>
                  <a:gd name="connsiteY2" fmla="*/ 144222 h 746622"/>
                  <a:gd name="connsiteX3" fmla="*/ 774197 w 893623"/>
                  <a:gd name="connsiteY3" fmla="*/ 112504 h 746622"/>
                  <a:gd name="connsiteX4" fmla="*/ 757909 w 893623"/>
                  <a:gd name="connsiteY4" fmla="*/ 116790 h 746622"/>
                  <a:gd name="connsiteX5" fmla="*/ 691044 w 893623"/>
                  <a:gd name="connsiteY5" fmla="*/ 223089 h 746622"/>
                  <a:gd name="connsiteX6" fmla="*/ 702188 w 893623"/>
                  <a:gd name="connsiteY6" fmla="*/ 319101 h 746622"/>
                  <a:gd name="connsiteX7" fmla="*/ 679900 w 893623"/>
                  <a:gd name="connsiteY7" fmla="*/ 374822 h 746622"/>
                  <a:gd name="connsiteX8" fmla="*/ 696187 w 893623"/>
                  <a:gd name="connsiteY8" fmla="*/ 425400 h 746622"/>
                  <a:gd name="connsiteX9" fmla="*/ 717618 w 893623"/>
                  <a:gd name="connsiteY9" fmla="*/ 449403 h 746622"/>
                  <a:gd name="connsiteX10" fmla="*/ 739050 w 893623"/>
                  <a:gd name="connsiteY10" fmla="*/ 513697 h 746622"/>
                  <a:gd name="connsiteX11" fmla="*/ 712475 w 893623"/>
                  <a:gd name="connsiteY11" fmla="*/ 580562 h 746622"/>
                  <a:gd name="connsiteX12" fmla="*/ 691901 w 893623"/>
                  <a:gd name="connsiteY12" fmla="*/ 658572 h 746622"/>
                  <a:gd name="connsiteX13" fmla="*/ 734763 w 893623"/>
                  <a:gd name="connsiteY13" fmla="*/ 677432 h 746622"/>
                  <a:gd name="connsiteX14" fmla="*/ 780198 w 893623"/>
                  <a:gd name="connsiteY14" fmla="*/ 685147 h 746622"/>
                  <a:gd name="connsiteX15" fmla="*/ 731335 w 893623"/>
                  <a:gd name="connsiteY15" fmla="*/ 703149 h 746622"/>
                  <a:gd name="connsiteX16" fmla="*/ 669613 w 893623"/>
                  <a:gd name="connsiteY16" fmla="*/ 694577 h 746622"/>
                  <a:gd name="connsiteX17" fmla="*/ 619892 w 893623"/>
                  <a:gd name="connsiteY17" fmla="*/ 727152 h 746622"/>
                  <a:gd name="connsiteX18" fmla="*/ 620749 w 893623"/>
                  <a:gd name="connsiteY18" fmla="*/ 736582 h 746622"/>
                  <a:gd name="connsiteX19" fmla="*/ 613034 w 893623"/>
                  <a:gd name="connsiteY19" fmla="*/ 746012 h 746622"/>
                  <a:gd name="connsiteX20" fmla="*/ 593317 w 893623"/>
                  <a:gd name="connsiteY20" fmla="*/ 740011 h 746622"/>
                  <a:gd name="connsiteX21" fmla="*/ 514450 w 893623"/>
                  <a:gd name="connsiteY21" fmla="*/ 726295 h 746622"/>
                  <a:gd name="connsiteX22" fmla="*/ 514450 w 893623"/>
                  <a:gd name="connsiteY22" fmla="*/ 726295 h 746622"/>
                  <a:gd name="connsiteX23" fmla="*/ 492162 w 893623"/>
                  <a:gd name="connsiteY23" fmla="*/ 720294 h 746622"/>
                  <a:gd name="connsiteX24" fmla="*/ 381577 w 893623"/>
                  <a:gd name="connsiteY24" fmla="*/ 721151 h 746622"/>
                  <a:gd name="connsiteX25" fmla="*/ 307853 w 893623"/>
                  <a:gd name="connsiteY25" fmla="*/ 735725 h 746622"/>
                  <a:gd name="connsiteX26" fmla="*/ 260704 w 893623"/>
                  <a:gd name="connsiteY26" fmla="*/ 735725 h 746622"/>
                  <a:gd name="connsiteX27" fmla="*/ 117543 w 893623"/>
                  <a:gd name="connsiteY27" fmla="*/ 737439 h 746622"/>
                  <a:gd name="connsiteX28" fmla="*/ 60108 w 893623"/>
                  <a:gd name="connsiteY28" fmla="*/ 681718 h 746622"/>
                  <a:gd name="connsiteX29" fmla="*/ 22389 w 893623"/>
                  <a:gd name="connsiteY29" fmla="*/ 619138 h 746622"/>
                  <a:gd name="connsiteX30" fmla="*/ 11244 w 893623"/>
                  <a:gd name="connsiteY30" fmla="*/ 575419 h 746622"/>
                  <a:gd name="connsiteX31" fmla="*/ 90112 w 893623"/>
                  <a:gd name="connsiteY31" fmla="*/ 465691 h 746622"/>
                  <a:gd name="connsiteX32" fmla="*/ 165549 w 893623"/>
                  <a:gd name="connsiteY32" fmla="*/ 443402 h 746622"/>
                  <a:gd name="connsiteX33" fmla="*/ 188695 w 893623"/>
                  <a:gd name="connsiteY33" fmla="*/ 440831 h 746622"/>
                  <a:gd name="connsiteX34" fmla="*/ 237558 w 893623"/>
                  <a:gd name="connsiteY34" fmla="*/ 409112 h 746622"/>
                  <a:gd name="connsiteX35" fmla="*/ 331856 w 893623"/>
                  <a:gd name="connsiteY35" fmla="*/ 331960 h 746622"/>
                  <a:gd name="connsiteX36" fmla="*/ 567600 w 893623"/>
                  <a:gd name="connsiteY36" fmla="*/ 94501 h 746622"/>
                  <a:gd name="connsiteX37" fmla="*/ 567600 w 893623"/>
                  <a:gd name="connsiteY37" fmla="*/ 94501 h 746622"/>
                  <a:gd name="connsiteX38" fmla="*/ 607891 w 893623"/>
                  <a:gd name="connsiteY38" fmla="*/ 58497 h 746622"/>
                  <a:gd name="connsiteX39" fmla="*/ 720190 w 893623"/>
                  <a:gd name="connsiteY39" fmla="*/ 1061 h 746622"/>
                  <a:gd name="connsiteX40" fmla="*/ 812773 w 893623"/>
                  <a:gd name="connsiteY40" fmla="*/ 62783 h 746622"/>
                  <a:gd name="connsiteX41" fmla="*/ 874495 w 893623"/>
                  <a:gd name="connsiteY41" fmla="*/ 108218 h 746622"/>
                  <a:gd name="connsiteX42" fmla="*/ 890783 w 893623"/>
                  <a:gd name="connsiteY42" fmla="*/ 133078 h 74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93623" h="746622">
                    <a:moveTo>
                      <a:pt x="890783" y="133078"/>
                    </a:moveTo>
                    <a:cubicBezTo>
                      <a:pt x="880496" y="151080"/>
                      <a:pt x="865066" y="168225"/>
                      <a:pt x="842777" y="170797"/>
                    </a:cubicBezTo>
                    <a:cubicBezTo>
                      <a:pt x="824775" y="173368"/>
                      <a:pt x="823060" y="156223"/>
                      <a:pt x="823060" y="144222"/>
                    </a:cubicBezTo>
                    <a:cubicBezTo>
                      <a:pt x="822203" y="109075"/>
                      <a:pt x="801629" y="106503"/>
                      <a:pt x="774197" y="112504"/>
                    </a:cubicBezTo>
                    <a:cubicBezTo>
                      <a:pt x="769053" y="113361"/>
                      <a:pt x="763053" y="115933"/>
                      <a:pt x="757909" y="116790"/>
                    </a:cubicBezTo>
                    <a:cubicBezTo>
                      <a:pt x="696187" y="131363"/>
                      <a:pt x="678185" y="158795"/>
                      <a:pt x="691044" y="223089"/>
                    </a:cubicBezTo>
                    <a:cubicBezTo>
                      <a:pt x="697902" y="254807"/>
                      <a:pt x="704760" y="286526"/>
                      <a:pt x="702188" y="319101"/>
                    </a:cubicBezTo>
                    <a:cubicBezTo>
                      <a:pt x="700473" y="340532"/>
                      <a:pt x="698759" y="358535"/>
                      <a:pt x="679900" y="374822"/>
                    </a:cubicBezTo>
                    <a:cubicBezTo>
                      <a:pt x="656754" y="395396"/>
                      <a:pt x="664469" y="415113"/>
                      <a:pt x="696187" y="425400"/>
                    </a:cubicBezTo>
                    <a:cubicBezTo>
                      <a:pt x="709046" y="429686"/>
                      <a:pt x="713332" y="439116"/>
                      <a:pt x="717618" y="449403"/>
                    </a:cubicBezTo>
                    <a:cubicBezTo>
                      <a:pt x="725334" y="470834"/>
                      <a:pt x="731335" y="492266"/>
                      <a:pt x="739050" y="513697"/>
                    </a:cubicBezTo>
                    <a:cubicBezTo>
                      <a:pt x="750194" y="543701"/>
                      <a:pt x="754480" y="567703"/>
                      <a:pt x="712475" y="580562"/>
                    </a:cubicBezTo>
                    <a:cubicBezTo>
                      <a:pt x="673041" y="592564"/>
                      <a:pt x="693616" y="631997"/>
                      <a:pt x="691901" y="658572"/>
                    </a:cubicBezTo>
                    <a:cubicBezTo>
                      <a:pt x="690186" y="686004"/>
                      <a:pt x="718476" y="672288"/>
                      <a:pt x="734763" y="677432"/>
                    </a:cubicBezTo>
                    <a:cubicBezTo>
                      <a:pt x="750194" y="681718"/>
                      <a:pt x="778483" y="660287"/>
                      <a:pt x="780198" y="685147"/>
                    </a:cubicBezTo>
                    <a:cubicBezTo>
                      <a:pt x="781055" y="704863"/>
                      <a:pt x="750194" y="704863"/>
                      <a:pt x="731335" y="703149"/>
                    </a:cubicBezTo>
                    <a:cubicBezTo>
                      <a:pt x="710761" y="701435"/>
                      <a:pt x="690186" y="702292"/>
                      <a:pt x="669613" y="694577"/>
                    </a:cubicBezTo>
                    <a:cubicBezTo>
                      <a:pt x="643895" y="685147"/>
                      <a:pt x="622464" y="695434"/>
                      <a:pt x="619892" y="727152"/>
                    </a:cubicBezTo>
                    <a:cubicBezTo>
                      <a:pt x="619892" y="729724"/>
                      <a:pt x="620749" y="733153"/>
                      <a:pt x="620749" y="736582"/>
                    </a:cubicBezTo>
                    <a:cubicBezTo>
                      <a:pt x="621606" y="742582"/>
                      <a:pt x="620749" y="748583"/>
                      <a:pt x="613034" y="746012"/>
                    </a:cubicBezTo>
                    <a:cubicBezTo>
                      <a:pt x="606176" y="743440"/>
                      <a:pt x="600175" y="741725"/>
                      <a:pt x="593317" y="740011"/>
                    </a:cubicBezTo>
                    <a:cubicBezTo>
                      <a:pt x="567600" y="733153"/>
                      <a:pt x="541025" y="732296"/>
                      <a:pt x="514450" y="726295"/>
                    </a:cubicBezTo>
                    <a:cubicBezTo>
                      <a:pt x="514450" y="726295"/>
                      <a:pt x="514450" y="726295"/>
                      <a:pt x="514450" y="726295"/>
                    </a:cubicBezTo>
                    <a:cubicBezTo>
                      <a:pt x="506735" y="724580"/>
                      <a:pt x="499877" y="722866"/>
                      <a:pt x="492162" y="720294"/>
                    </a:cubicBezTo>
                    <a:cubicBezTo>
                      <a:pt x="453586" y="707435"/>
                      <a:pt x="417581" y="705721"/>
                      <a:pt x="381577" y="721151"/>
                    </a:cubicBezTo>
                    <a:cubicBezTo>
                      <a:pt x="357573" y="731438"/>
                      <a:pt x="333571" y="736582"/>
                      <a:pt x="307853" y="735725"/>
                    </a:cubicBezTo>
                    <a:cubicBezTo>
                      <a:pt x="292423" y="735725"/>
                      <a:pt x="276135" y="735725"/>
                      <a:pt x="260704" y="735725"/>
                    </a:cubicBezTo>
                    <a:cubicBezTo>
                      <a:pt x="213556" y="735725"/>
                      <a:pt x="165549" y="734867"/>
                      <a:pt x="117543" y="737439"/>
                    </a:cubicBezTo>
                    <a:cubicBezTo>
                      <a:pt x="74681" y="740011"/>
                      <a:pt x="57536" y="722866"/>
                      <a:pt x="60108" y="681718"/>
                    </a:cubicBezTo>
                    <a:cubicBezTo>
                      <a:pt x="61822" y="651714"/>
                      <a:pt x="54107" y="627711"/>
                      <a:pt x="22389" y="619138"/>
                    </a:cubicBezTo>
                    <a:cubicBezTo>
                      <a:pt x="-7615" y="610566"/>
                      <a:pt x="-3329" y="595136"/>
                      <a:pt x="11244" y="575419"/>
                    </a:cubicBezTo>
                    <a:cubicBezTo>
                      <a:pt x="37819" y="538557"/>
                      <a:pt x="65251" y="503410"/>
                      <a:pt x="90112" y="465691"/>
                    </a:cubicBezTo>
                    <a:cubicBezTo>
                      <a:pt x="109828" y="435687"/>
                      <a:pt x="128688" y="412541"/>
                      <a:pt x="165549" y="443402"/>
                    </a:cubicBezTo>
                    <a:cubicBezTo>
                      <a:pt x="172408" y="449403"/>
                      <a:pt x="181837" y="445974"/>
                      <a:pt x="188695" y="440831"/>
                    </a:cubicBezTo>
                    <a:cubicBezTo>
                      <a:pt x="208412" y="434830"/>
                      <a:pt x="223843" y="422828"/>
                      <a:pt x="237558" y="409112"/>
                    </a:cubicBezTo>
                    <a:cubicBezTo>
                      <a:pt x="266705" y="379966"/>
                      <a:pt x="296709" y="354248"/>
                      <a:pt x="331856" y="331960"/>
                    </a:cubicBezTo>
                    <a:cubicBezTo>
                      <a:pt x="427011" y="269381"/>
                      <a:pt x="497305" y="181941"/>
                      <a:pt x="567600" y="94501"/>
                    </a:cubicBezTo>
                    <a:cubicBezTo>
                      <a:pt x="567600" y="94501"/>
                      <a:pt x="567600" y="94501"/>
                      <a:pt x="567600" y="94501"/>
                    </a:cubicBezTo>
                    <a:cubicBezTo>
                      <a:pt x="581316" y="82500"/>
                      <a:pt x="596746" y="72213"/>
                      <a:pt x="607891" y="58497"/>
                    </a:cubicBezTo>
                    <a:cubicBezTo>
                      <a:pt x="637037" y="23350"/>
                      <a:pt x="673041" y="1061"/>
                      <a:pt x="720190" y="1061"/>
                    </a:cubicBezTo>
                    <a:cubicBezTo>
                      <a:pt x="769053" y="-7511"/>
                      <a:pt x="788770" y="37923"/>
                      <a:pt x="812773" y="62783"/>
                    </a:cubicBezTo>
                    <a:cubicBezTo>
                      <a:pt x="831633" y="83357"/>
                      <a:pt x="852207" y="94501"/>
                      <a:pt x="874495" y="108218"/>
                    </a:cubicBezTo>
                    <a:cubicBezTo>
                      <a:pt x="883925" y="112504"/>
                      <a:pt x="900213" y="116790"/>
                      <a:pt x="890783" y="133078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5" name="Freeform: Shape 83">
                <a:extLst>
                  <a:ext uri="{FF2B5EF4-FFF2-40B4-BE49-F238E27FC236}">
                    <a16:creationId xmlns:a16="http://schemas.microsoft.com/office/drawing/2014/main" id="{21A7C691-B249-40F1-B3DF-D94C8B230B90}"/>
                  </a:ext>
                </a:extLst>
              </p:cNvPr>
              <p:cNvSpPr/>
              <p:nvPr/>
            </p:nvSpPr>
            <p:spPr>
              <a:xfrm>
                <a:off x="6485763" y="3088417"/>
                <a:ext cx="33432" cy="24003"/>
              </a:xfrm>
              <a:custGeom>
                <a:avLst/>
                <a:gdLst>
                  <a:gd name="connsiteX0" fmla="*/ 0 w 33432"/>
                  <a:gd name="connsiteY0" fmla="*/ 0 h 24003"/>
                  <a:gd name="connsiteX1" fmla="*/ 33433 w 33432"/>
                  <a:gd name="connsiteY1" fmla="*/ 24003 h 24003"/>
                  <a:gd name="connsiteX2" fmla="*/ 0 w 33432"/>
                  <a:gd name="connsiteY2" fmla="*/ 0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32" h="24003">
                    <a:moveTo>
                      <a:pt x="0" y="0"/>
                    </a:moveTo>
                    <a:cubicBezTo>
                      <a:pt x="11144" y="7715"/>
                      <a:pt x="22289" y="15431"/>
                      <a:pt x="33433" y="24003"/>
                    </a:cubicBezTo>
                    <a:cubicBezTo>
                      <a:pt x="20574" y="21431"/>
                      <a:pt x="8573" y="12859"/>
                      <a:pt x="0" y="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6" name="Freeform: Shape 84">
                <a:extLst>
                  <a:ext uri="{FF2B5EF4-FFF2-40B4-BE49-F238E27FC236}">
                    <a16:creationId xmlns:a16="http://schemas.microsoft.com/office/drawing/2014/main" id="{3328C3F3-7628-4FF9-BDD7-724E280638D9}"/>
                  </a:ext>
                </a:extLst>
              </p:cNvPr>
              <p:cNvSpPr/>
              <p:nvPr/>
            </p:nvSpPr>
            <p:spPr>
              <a:xfrm>
                <a:off x="6450455" y="2313159"/>
                <a:ext cx="892557" cy="780402"/>
              </a:xfrm>
              <a:custGeom>
                <a:avLst/>
                <a:gdLst>
                  <a:gd name="connsiteX0" fmla="*/ 892558 w 892557"/>
                  <a:gd name="connsiteY0" fmla="*/ 176898 h 780402"/>
                  <a:gd name="connsiteX1" fmla="*/ 834265 w 892557"/>
                  <a:gd name="connsiteY1" fmla="*/ 185470 h 780402"/>
                  <a:gd name="connsiteX2" fmla="*/ 823121 w 892557"/>
                  <a:gd name="connsiteY2" fmla="*/ 185470 h 780402"/>
                  <a:gd name="connsiteX3" fmla="*/ 819692 w 892557"/>
                  <a:gd name="connsiteY3" fmla="*/ 183756 h 780402"/>
                  <a:gd name="connsiteX4" fmla="*/ 678245 w 892557"/>
                  <a:gd name="connsiteY4" fmla="*/ 280625 h 780402"/>
                  <a:gd name="connsiteX5" fmla="*/ 629382 w 892557"/>
                  <a:gd name="connsiteY5" fmla="*/ 333775 h 780402"/>
                  <a:gd name="connsiteX6" fmla="*/ 376493 w 892557"/>
                  <a:gd name="connsiteY6" fmla="*/ 560946 h 780402"/>
                  <a:gd name="connsiteX7" fmla="*/ 353348 w 892557"/>
                  <a:gd name="connsiteY7" fmla="*/ 578948 h 780402"/>
                  <a:gd name="connsiteX8" fmla="*/ 289911 w 892557"/>
                  <a:gd name="connsiteY8" fmla="*/ 632098 h 780402"/>
                  <a:gd name="connsiteX9" fmla="*/ 242762 w 892557"/>
                  <a:gd name="connsiteY9" fmla="*/ 603808 h 780402"/>
                  <a:gd name="connsiteX10" fmla="*/ 242762 w 892557"/>
                  <a:gd name="connsiteY10" fmla="*/ 603808 h 780402"/>
                  <a:gd name="connsiteX11" fmla="*/ 231618 w 892557"/>
                  <a:gd name="connsiteY11" fmla="*/ 607237 h 780402"/>
                  <a:gd name="connsiteX12" fmla="*/ 230761 w 892557"/>
                  <a:gd name="connsiteY12" fmla="*/ 607237 h 780402"/>
                  <a:gd name="connsiteX13" fmla="*/ 196471 w 892557"/>
                  <a:gd name="connsiteY13" fmla="*/ 646671 h 780402"/>
                  <a:gd name="connsiteX14" fmla="*/ 109031 w 892557"/>
                  <a:gd name="connsiteY14" fmla="*/ 766686 h 780402"/>
                  <a:gd name="connsiteX15" fmla="*/ 103888 w 892557"/>
                  <a:gd name="connsiteY15" fmla="*/ 772687 h 780402"/>
                  <a:gd name="connsiteX16" fmla="*/ 63597 w 892557"/>
                  <a:gd name="connsiteY16" fmla="*/ 767543 h 780402"/>
                  <a:gd name="connsiteX17" fmla="*/ 53310 w 892557"/>
                  <a:gd name="connsiteY17" fmla="*/ 725538 h 780402"/>
                  <a:gd name="connsiteX18" fmla="*/ 60168 w 892557"/>
                  <a:gd name="connsiteY18" fmla="*/ 715251 h 780402"/>
                  <a:gd name="connsiteX19" fmla="*/ 62740 w 892557"/>
                  <a:gd name="connsiteY19" fmla="*/ 710965 h 780402"/>
                  <a:gd name="connsiteX20" fmla="*/ 65312 w 892557"/>
                  <a:gd name="connsiteY20" fmla="*/ 705821 h 780402"/>
                  <a:gd name="connsiteX21" fmla="*/ 56739 w 892557"/>
                  <a:gd name="connsiteY21" fmla="*/ 608095 h 780402"/>
                  <a:gd name="connsiteX22" fmla="*/ 21592 w 892557"/>
                  <a:gd name="connsiteY22" fmla="*/ 584092 h 780402"/>
                  <a:gd name="connsiteX23" fmla="*/ 5304 w 892557"/>
                  <a:gd name="connsiteY23" fmla="*/ 536943 h 780402"/>
                  <a:gd name="connsiteX24" fmla="*/ 44738 w 892557"/>
                  <a:gd name="connsiteY24" fmla="*/ 439216 h 780402"/>
                  <a:gd name="connsiteX25" fmla="*/ 61883 w 892557"/>
                  <a:gd name="connsiteY25" fmla="*/ 391210 h 780402"/>
                  <a:gd name="connsiteX26" fmla="*/ 121890 w 892557"/>
                  <a:gd name="connsiteY26" fmla="*/ 358635 h 780402"/>
                  <a:gd name="connsiteX27" fmla="*/ 132177 w 892557"/>
                  <a:gd name="connsiteY27" fmla="*/ 362064 h 780402"/>
                  <a:gd name="connsiteX28" fmla="*/ 137321 w 892557"/>
                  <a:gd name="connsiteY28" fmla="*/ 362064 h 780402"/>
                  <a:gd name="connsiteX29" fmla="*/ 147608 w 892557"/>
                  <a:gd name="connsiteY29" fmla="*/ 362921 h 780402"/>
                  <a:gd name="connsiteX30" fmla="*/ 147608 w 892557"/>
                  <a:gd name="connsiteY30" fmla="*/ 362921 h 780402"/>
                  <a:gd name="connsiteX31" fmla="*/ 173325 w 892557"/>
                  <a:gd name="connsiteY31" fmla="*/ 349205 h 780402"/>
                  <a:gd name="connsiteX32" fmla="*/ 186184 w 892557"/>
                  <a:gd name="connsiteY32" fmla="*/ 329488 h 780402"/>
                  <a:gd name="connsiteX33" fmla="*/ 187041 w 892557"/>
                  <a:gd name="connsiteY33" fmla="*/ 326917 h 780402"/>
                  <a:gd name="connsiteX34" fmla="*/ 242762 w 892557"/>
                  <a:gd name="connsiteY34" fmla="*/ 217189 h 780402"/>
                  <a:gd name="connsiteX35" fmla="*/ 244477 w 892557"/>
                  <a:gd name="connsiteY35" fmla="*/ 208616 h 780402"/>
                  <a:gd name="connsiteX36" fmla="*/ 244477 w 892557"/>
                  <a:gd name="connsiteY36" fmla="*/ 208616 h 780402"/>
                  <a:gd name="connsiteX37" fmla="*/ 253049 w 892557"/>
                  <a:gd name="connsiteY37" fmla="*/ 199186 h 780402"/>
                  <a:gd name="connsiteX38" fmla="*/ 328487 w 892557"/>
                  <a:gd name="connsiteY38" fmla="*/ 44024 h 780402"/>
                  <a:gd name="connsiteX39" fmla="*/ 373922 w 892557"/>
                  <a:gd name="connsiteY39" fmla="*/ 1162 h 780402"/>
                  <a:gd name="connsiteX40" fmla="*/ 475077 w 892557"/>
                  <a:gd name="connsiteY40" fmla="*/ 55168 h 780402"/>
                  <a:gd name="connsiteX41" fmla="*/ 547086 w 892557"/>
                  <a:gd name="connsiteY41" fmla="*/ 80029 h 780402"/>
                  <a:gd name="connsiteX42" fmla="*/ 562517 w 892557"/>
                  <a:gd name="connsiteY42" fmla="*/ 74885 h 780402"/>
                  <a:gd name="connsiteX43" fmla="*/ 711678 w 892557"/>
                  <a:gd name="connsiteY43" fmla="*/ 57740 h 780402"/>
                  <a:gd name="connsiteX44" fmla="*/ 740824 w 892557"/>
                  <a:gd name="connsiteY44" fmla="*/ 70599 h 780402"/>
                  <a:gd name="connsiteX45" fmla="*/ 769114 w 892557"/>
                  <a:gd name="connsiteY45" fmla="*/ 79171 h 780402"/>
                  <a:gd name="connsiteX46" fmla="*/ 820549 w 892557"/>
                  <a:gd name="connsiteY46" fmla="*/ 103174 h 780402"/>
                  <a:gd name="connsiteX47" fmla="*/ 847124 w 892557"/>
                  <a:gd name="connsiteY47" fmla="*/ 140893 h 780402"/>
                  <a:gd name="connsiteX48" fmla="*/ 883985 w 892557"/>
                  <a:gd name="connsiteY48" fmla="*/ 145180 h 780402"/>
                  <a:gd name="connsiteX49" fmla="*/ 869412 w 892557"/>
                  <a:gd name="connsiteY49" fmla="*/ 170897 h 780402"/>
                  <a:gd name="connsiteX50" fmla="*/ 892558 w 892557"/>
                  <a:gd name="connsiteY50" fmla="*/ 176898 h 7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892557" h="780402">
                    <a:moveTo>
                      <a:pt x="892558" y="176898"/>
                    </a:moveTo>
                    <a:cubicBezTo>
                      <a:pt x="874556" y="189757"/>
                      <a:pt x="853982" y="182899"/>
                      <a:pt x="834265" y="185470"/>
                    </a:cubicBezTo>
                    <a:cubicBezTo>
                      <a:pt x="830836" y="185470"/>
                      <a:pt x="826549" y="185470"/>
                      <a:pt x="823121" y="185470"/>
                    </a:cubicBezTo>
                    <a:cubicBezTo>
                      <a:pt x="822263" y="184613"/>
                      <a:pt x="820549" y="184613"/>
                      <a:pt x="819692" y="183756"/>
                    </a:cubicBezTo>
                    <a:cubicBezTo>
                      <a:pt x="750255" y="182041"/>
                      <a:pt x="712535" y="230047"/>
                      <a:pt x="678245" y="280625"/>
                    </a:cubicBezTo>
                    <a:cubicBezTo>
                      <a:pt x="656814" y="291769"/>
                      <a:pt x="643955" y="315772"/>
                      <a:pt x="629382" y="333775"/>
                    </a:cubicBezTo>
                    <a:cubicBezTo>
                      <a:pt x="558230" y="424643"/>
                      <a:pt x="465647" y="491509"/>
                      <a:pt x="376493" y="560946"/>
                    </a:cubicBezTo>
                    <a:cubicBezTo>
                      <a:pt x="369635" y="567804"/>
                      <a:pt x="361920" y="573805"/>
                      <a:pt x="353348" y="578948"/>
                    </a:cubicBezTo>
                    <a:cubicBezTo>
                      <a:pt x="331916" y="596093"/>
                      <a:pt x="310485" y="614095"/>
                      <a:pt x="289911" y="632098"/>
                    </a:cubicBezTo>
                    <a:cubicBezTo>
                      <a:pt x="266765" y="614953"/>
                      <a:pt x="253049" y="604666"/>
                      <a:pt x="242762" y="603808"/>
                    </a:cubicBezTo>
                    <a:cubicBezTo>
                      <a:pt x="242762" y="603808"/>
                      <a:pt x="242762" y="603808"/>
                      <a:pt x="242762" y="603808"/>
                    </a:cubicBezTo>
                    <a:cubicBezTo>
                      <a:pt x="239333" y="604666"/>
                      <a:pt x="235047" y="605523"/>
                      <a:pt x="231618" y="607237"/>
                    </a:cubicBezTo>
                    <a:cubicBezTo>
                      <a:pt x="231618" y="607237"/>
                      <a:pt x="231618" y="607237"/>
                      <a:pt x="230761" y="607237"/>
                    </a:cubicBezTo>
                    <a:cubicBezTo>
                      <a:pt x="222188" y="613238"/>
                      <a:pt x="211901" y="626097"/>
                      <a:pt x="196471" y="646671"/>
                    </a:cubicBezTo>
                    <a:cubicBezTo>
                      <a:pt x="167324" y="686104"/>
                      <a:pt x="138178" y="726395"/>
                      <a:pt x="109031" y="766686"/>
                    </a:cubicBezTo>
                    <a:cubicBezTo>
                      <a:pt x="107317" y="769258"/>
                      <a:pt x="105602" y="770972"/>
                      <a:pt x="103888" y="772687"/>
                    </a:cubicBezTo>
                    <a:cubicBezTo>
                      <a:pt x="90172" y="787260"/>
                      <a:pt x="78170" y="778687"/>
                      <a:pt x="63597" y="767543"/>
                    </a:cubicBezTo>
                    <a:cubicBezTo>
                      <a:pt x="48167" y="755542"/>
                      <a:pt x="36165" y="749541"/>
                      <a:pt x="53310" y="725538"/>
                    </a:cubicBezTo>
                    <a:cubicBezTo>
                      <a:pt x="55882" y="722109"/>
                      <a:pt x="58454" y="718680"/>
                      <a:pt x="60168" y="715251"/>
                    </a:cubicBezTo>
                    <a:cubicBezTo>
                      <a:pt x="61025" y="713536"/>
                      <a:pt x="61883" y="712679"/>
                      <a:pt x="62740" y="710965"/>
                    </a:cubicBezTo>
                    <a:cubicBezTo>
                      <a:pt x="63597" y="709250"/>
                      <a:pt x="64454" y="707536"/>
                      <a:pt x="65312" y="705821"/>
                    </a:cubicBezTo>
                    <a:cubicBezTo>
                      <a:pt x="89314" y="664673"/>
                      <a:pt x="86743" y="634669"/>
                      <a:pt x="56739" y="608095"/>
                    </a:cubicBezTo>
                    <a:cubicBezTo>
                      <a:pt x="47309" y="599522"/>
                      <a:pt x="36165" y="591807"/>
                      <a:pt x="21592" y="584092"/>
                    </a:cubicBezTo>
                    <a:cubicBezTo>
                      <a:pt x="-697" y="572090"/>
                      <a:pt x="-4983" y="560089"/>
                      <a:pt x="5304" y="536943"/>
                    </a:cubicBezTo>
                    <a:cubicBezTo>
                      <a:pt x="19020" y="504367"/>
                      <a:pt x="32736" y="471792"/>
                      <a:pt x="44738" y="439216"/>
                    </a:cubicBezTo>
                    <a:cubicBezTo>
                      <a:pt x="50738" y="422929"/>
                      <a:pt x="56739" y="407498"/>
                      <a:pt x="61883" y="391210"/>
                    </a:cubicBezTo>
                    <a:cubicBezTo>
                      <a:pt x="73027" y="360349"/>
                      <a:pt x="89314" y="347491"/>
                      <a:pt x="121890" y="358635"/>
                    </a:cubicBezTo>
                    <a:cubicBezTo>
                      <a:pt x="125319" y="360349"/>
                      <a:pt x="128748" y="361207"/>
                      <a:pt x="132177" y="362064"/>
                    </a:cubicBezTo>
                    <a:cubicBezTo>
                      <a:pt x="133892" y="362064"/>
                      <a:pt x="135606" y="362064"/>
                      <a:pt x="137321" y="362064"/>
                    </a:cubicBezTo>
                    <a:cubicBezTo>
                      <a:pt x="140749" y="362064"/>
                      <a:pt x="144179" y="362921"/>
                      <a:pt x="147608" y="362921"/>
                    </a:cubicBezTo>
                    <a:cubicBezTo>
                      <a:pt x="147608" y="362921"/>
                      <a:pt x="147608" y="362921"/>
                      <a:pt x="147608" y="362921"/>
                    </a:cubicBezTo>
                    <a:cubicBezTo>
                      <a:pt x="157894" y="362064"/>
                      <a:pt x="166467" y="356920"/>
                      <a:pt x="173325" y="349205"/>
                    </a:cubicBezTo>
                    <a:cubicBezTo>
                      <a:pt x="177611" y="342347"/>
                      <a:pt x="181898" y="335489"/>
                      <a:pt x="186184" y="329488"/>
                    </a:cubicBezTo>
                    <a:cubicBezTo>
                      <a:pt x="186184" y="328631"/>
                      <a:pt x="187041" y="327774"/>
                      <a:pt x="187041" y="326917"/>
                    </a:cubicBezTo>
                    <a:cubicBezTo>
                      <a:pt x="204186" y="290055"/>
                      <a:pt x="223903" y="254050"/>
                      <a:pt x="242762" y="217189"/>
                    </a:cubicBezTo>
                    <a:cubicBezTo>
                      <a:pt x="243619" y="214617"/>
                      <a:pt x="243619" y="211188"/>
                      <a:pt x="244477" y="208616"/>
                    </a:cubicBezTo>
                    <a:lnTo>
                      <a:pt x="244477" y="208616"/>
                    </a:lnTo>
                    <a:cubicBezTo>
                      <a:pt x="247049" y="205187"/>
                      <a:pt x="249620" y="201758"/>
                      <a:pt x="253049" y="199186"/>
                    </a:cubicBezTo>
                    <a:cubicBezTo>
                      <a:pt x="274481" y="146037"/>
                      <a:pt x="295912" y="92030"/>
                      <a:pt x="328487" y="44024"/>
                    </a:cubicBezTo>
                    <a:cubicBezTo>
                      <a:pt x="340489" y="26022"/>
                      <a:pt x="349061" y="-6554"/>
                      <a:pt x="373922" y="1162"/>
                    </a:cubicBezTo>
                    <a:cubicBezTo>
                      <a:pt x="409926" y="11449"/>
                      <a:pt x="456218" y="8877"/>
                      <a:pt x="475077" y="55168"/>
                    </a:cubicBezTo>
                    <a:cubicBezTo>
                      <a:pt x="495651" y="104889"/>
                      <a:pt x="497366" y="104032"/>
                      <a:pt x="547086" y="80029"/>
                    </a:cubicBezTo>
                    <a:cubicBezTo>
                      <a:pt x="552229" y="77457"/>
                      <a:pt x="558230" y="74028"/>
                      <a:pt x="562517" y="74885"/>
                    </a:cubicBezTo>
                    <a:cubicBezTo>
                      <a:pt x="613952" y="80886"/>
                      <a:pt x="661957" y="66313"/>
                      <a:pt x="711678" y="57740"/>
                    </a:cubicBezTo>
                    <a:cubicBezTo>
                      <a:pt x="723679" y="55168"/>
                      <a:pt x="733110" y="59455"/>
                      <a:pt x="740824" y="70599"/>
                    </a:cubicBezTo>
                    <a:cubicBezTo>
                      <a:pt x="747682" y="80029"/>
                      <a:pt x="755398" y="87744"/>
                      <a:pt x="769114" y="79171"/>
                    </a:cubicBezTo>
                    <a:cubicBezTo>
                      <a:pt x="799117" y="58597"/>
                      <a:pt x="811976" y="80029"/>
                      <a:pt x="820549" y="103174"/>
                    </a:cubicBezTo>
                    <a:cubicBezTo>
                      <a:pt x="826549" y="118605"/>
                      <a:pt x="825692" y="137464"/>
                      <a:pt x="847124" y="140893"/>
                    </a:cubicBezTo>
                    <a:cubicBezTo>
                      <a:pt x="859982" y="135750"/>
                      <a:pt x="875413" y="130606"/>
                      <a:pt x="883985" y="145180"/>
                    </a:cubicBezTo>
                    <a:cubicBezTo>
                      <a:pt x="890843" y="156324"/>
                      <a:pt x="889129" y="170897"/>
                      <a:pt x="869412" y="170897"/>
                    </a:cubicBezTo>
                    <a:cubicBezTo>
                      <a:pt x="879699" y="173469"/>
                      <a:pt x="886557" y="170897"/>
                      <a:pt x="892558" y="176898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7" name="Freeform: Shape 85">
                <a:extLst>
                  <a:ext uri="{FF2B5EF4-FFF2-40B4-BE49-F238E27FC236}">
                    <a16:creationId xmlns:a16="http://schemas.microsoft.com/office/drawing/2014/main" id="{C1BB5A6C-C685-4A6C-BCC8-5AEBA8F6020E}"/>
                  </a:ext>
                </a:extLst>
              </p:cNvPr>
              <p:cNvSpPr/>
              <p:nvPr/>
            </p:nvSpPr>
            <p:spPr>
              <a:xfrm>
                <a:off x="6264592" y="3055842"/>
                <a:ext cx="356615" cy="471618"/>
              </a:xfrm>
              <a:custGeom>
                <a:avLst/>
                <a:gdLst>
                  <a:gd name="connsiteX0" fmla="*/ 356616 w 356615"/>
                  <a:gd name="connsiteY0" fmla="*/ 311182 h 471618"/>
                  <a:gd name="connsiteX1" fmla="*/ 321469 w 356615"/>
                  <a:gd name="connsiteY1" fmla="*/ 417481 h 471618"/>
                  <a:gd name="connsiteX2" fmla="*/ 303466 w 356615"/>
                  <a:gd name="connsiteY2" fmla="*/ 454343 h 471618"/>
                  <a:gd name="connsiteX3" fmla="*/ 288036 w 356615"/>
                  <a:gd name="connsiteY3" fmla="*/ 468059 h 471618"/>
                  <a:gd name="connsiteX4" fmla="*/ 253746 w 356615"/>
                  <a:gd name="connsiteY4" fmla="*/ 471488 h 471618"/>
                  <a:gd name="connsiteX5" fmla="*/ 102870 w 356615"/>
                  <a:gd name="connsiteY5" fmla="*/ 463772 h 471618"/>
                  <a:gd name="connsiteX6" fmla="*/ 11144 w 356615"/>
                  <a:gd name="connsiteY6" fmla="*/ 455200 h 471618"/>
                  <a:gd name="connsiteX7" fmla="*/ 6858 w 356615"/>
                  <a:gd name="connsiteY7" fmla="*/ 455200 h 471618"/>
                  <a:gd name="connsiteX8" fmla="*/ 0 w 356615"/>
                  <a:gd name="connsiteY8" fmla="*/ 447484 h 471618"/>
                  <a:gd name="connsiteX9" fmla="*/ 2572 w 356615"/>
                  <a:gd name="connsiteY9" fmla="*/ 444913 h 471618"/>
                  <a:gd name="connsiteX10" fmla="*/ 145733 w 356615"/>
                  <a:gd name="connsiteY10" fmla="*/ 445770 h 471618"/>
                  <a:gd name="connsiteX11" fmla="*/ 158591 w 356615"/>
                  <a:gd name="connsiteY11" fmla="*/ 448342 h 471618"/>
                  <a:gd name="connsiteX12" fmla="*/ 330898 w 356615"/>
                  <a:gd name="connsiteY12" fmla="*/ 271748 h 471618"/>
                  <a:gd name="connsiteX13" fmla="*/ 327469 w 356615"/>
                  <a:gd name="connsiteY13" fmla="*/ 181737 h 471618"/>
                  <a:gd name="connsiteX14" fmla="*/ 283750 w 356615"/>
                  <a:gd name="connsiteY14" fmla="*/ 103727 h 471618"/>
                  <a:gd name="connsiteX15" fmla="*/ 180880 w 356615"/>
                  <a:gd name="connsiteY15" fmla="*/ 35147 h 471618"/>
                  <a:gd name="connsiteX16" fmla="*/ 156019 w 356615"/>
                  <a:gd name="connsiteY16" fmla="*/ 4286 h 471618"/>
                  <a:gd name="connsiteX17" fmla="*/ 156019 w 356615"/>
                  <a:gd name="connsiteY17" fmla="*/ 3429 h 471618"/>
                  <a:gd name="connsiteX18" fmla="*/ 156877 w 356615"/>
                  <a:gd name="connsiteY18" fmla="*/ 0 h 471618"/>
                  <a:gd name="connsiteX19" fmla="*/ 161163 w 356615"/>
                  <a:gd name="connsiteY19" fmla="*/ 0 h 471618"/>
                  <a:gd name="connsiteX20" fmla="*/ 188595 w 356615"/>
                  <a:gd name="connsiteY20" fmla="*/ 13716 h 471618"/>
                  <a:gd name="connsiteX21" fmla="*/ 221170 w 356615"/>
                  <a:gd name="connsiteY21" fmla="*/ 34290 h 471618"/>
                  <a:gd name="connsiteX22" fmla="*/ 254603 w 356615"/>
                  <a:gd name="connsiteY22" fmla="*/ 58293 h 471618"/>
                  <a:gd name="connsiteX23" fmla="*/ 295751 w 356615"/>
                  <a:gd name="connsiteY23" fmla="*/ 84868 h 471618"/>
                  <a:gd name="connsiteX24" fmla="*/ 324898 w 356615"/>
                  <a:gd name="connsiteY24" fmla="*/ 99441 h 471618"/>
                  <a:gd name="connsiteX25" fmla="*/ 344614 w 356615"/>
                  <a:gd name="connsiteY25" fmla="*/ 138874 h 471618"/>
                  <a:gd name="connsiteX26" fmla="*/ 348901 w 356615"/>
                  <a:gd name="connsiteY26" fmla="*/ 186023 h 471618"/>
                  <a:gd name="connsiteX27" fmla="*/ 348901 w 356615"/>
                  <a:gd name="connsiteY27" fmla="*/ 186023 h 471618"/>
                  <a:gd name="connsiteX28" fmla="*/ 354044 w 356615"/>
                  <a:gd name="connsiteY28" fmla="*/ 237458 h 471618"/>
                  <a:gd name="connsiteX29" fmla="*/ 356616 w 356615"/>
                  <a:gd name="connsiteY29" fmla="*/ 311182 h 4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56615" h="471618">
                    <a:moveTo>
                      <a:pt x="356616" y="311182"/>
                    </a:moveTo>
                    <a:cubicBezTo>
                      <a:pt x="355759" y="348901"/>
                      <a:pt x="338614" y="383191"/>
                      <a:pt x="321469" y="417481"/>
                    </a:cubicBezTo>
                    <a:cubicBezTo>
                      <a:pt x="315468" y="429482"/>
                      <a:pt x="309467" y="441484"/>
                      <a:pt x="303466" y="454343"/>
                    </a:cubicBezTo>
                    <a:cubicBezTo>
                      <a:pt x="300038" y="461200"/>
                      <a:pt x="294894" y="465487"/>
                      <a:pt x="288036" y="468059"/>
                    </a:cubicBezTo>
                    <a:cubicBezTo>
                      <a:pt x="277749" y="472345"/>
                      <a:pt x="264890" y="471488"/>
                      <a:pt x="253746" y="471488"/>
                    </a:cubicBezTo>
                    <a:cubicBezTo>
                      <a:pt x="203168" y="472345"/>
                      <a:pt x="152590" y="468916"/>
                      <a:pt x="102870" y="463772"/>
                    </a:cubicBezTo>
                    <a:cubicBezTo>
                      <a:pt x="72009" y="461200"/>
                      <a:pt x="42005" y="457771"/>
                      <a:pt x="11144" y="455200"/>
                    </a:cubicBezTo>
                    <a:cubicBezTo>
                      <a:pt x="9430" y="455200"/>
                      <a:pt x="8573" y="455200"/>
                      <a:pt x="6858" y="455200"/>
                    </a:cubicBezTo>
                    <a:cubicBezTo>
                      <a:pt x="4286" y="452628"/>
                      <a:pt x="2572" y="450056"/>
                      <a:pt x="0" y="447484"/>
                    </a:cubicBezTo>
                    <a:cubicBezTo>
                      <a:pt x="857" y="446627"/>
                      <a:pt x="1714" y="445770"/>
                      <a:pt x="2572" y="444913"/>
                    </a:cubicBezTo>
                    <a:cubicBezTo>
                      <a:pt x="50578" y="427768"/>
                      <a:pt x="97726" y="449199"/>
                      <a:pt x="145733" y="445770"/>
                    </a:cubicBezTo>
                    <a:cubicBezTo>
                      <a:pt x="150019" y="445770"/>
                      <a:pt x="154305" y="446627"/>
                      <a:pt x="158591" y="448342"/>
                    </a:cubicBezTo>
                    <a:cubicBezTo>
                      <a:pt x="299180" y="482632"/>
                      <a:pt x="334328" y="380619"/>
                      <a:pt x="330898" y="271748"/>
                    </a:cubicBezTo>
                    <a:cubicBezTo>
                      <a:pt x="330041" y="241744"/>
                      <a:pt x="328327" y="211741"/>
                      <a:pt x="327469" y="181737"/>
                    </a:cubicBezTo>
                    <a:cubicBezTo>
                      <a:pt x="326612" y="147447"/>
                      <a:pt x="312896" y="121729"/>
                      <a:pt x="283750" y="103727"/>
                    </a:cubicBezTo>
                    <a:cubicBezTo>
                      <a:pt x="248603" y="82296"/>
                      <a:pt x="216884" y="54007"/>
                      <a:pt x="180880" y="35147"/>
                    </a:cubicBezTo>
                    <a:cubicBezTo>
                      <a:pt x="168021" y="28289"/>
                      <a:pt x="156019" y="20574"/>
                      <a:pt x="156019" y="4286"/>
                    </a:cubicBezTo>
                    <a:lnTo>
                      <a:pt x="156019" y="3429"/>
                    </a:lnTo>
                    <a:cubicBezTo>
                      <a:pt x="156019" y="2572"/>
                      <a:pt x="156877" y="1714"/>
                      <a:pt x="156877" y="0"/>
                    </a:cubicBezTo>
                    <a:cubicBezTo>
                      <a:pt x="157734" y="0"/>
                      <a:pt x="159448" y="0"/>
                      <a:pt x="161163" y="0"/>
                    </a:cubicBezTo>
                    <a:cubicBezTo>
                      <a:pt x="170593" y="3429"/>
                      <a:pt x="180023" y="8573"/>
                      <a:pt x="188595" y="13716"/>
                    </a:cubicBezTo>
                    <a:cubicBezTo>
                      <a:pt x="199739" y="19717"/>
                      <a:pt x="210883" y="27432"/>
                      <a:pt x="221170" y="34290"/>
                    </a:cubicBezTo>
                    <a:cubicBezTo>
                      <a:pt x="232315" y="42005"/>
                      <a:pt x="243459" y="49720"/>
                      <a:pt x="254603" y="58293"/>
                    </a:cubicBezTo>
                    <a:cubicBezTo>
                      <a:pt x="268319" y="67723"/>
                      <a:pt x="281178" y="77153"/>
                      <a:pt x="295751" y="84868"/>
                    </a:cubicBezTo>
                    <a:cubicBezTo>
                      <a:pt x="305181" y="90011"/>
                      <a:pt x="314611" y="95155"/>
                      <a:pt x="324898" y="99441"/>
                    </a:cubicBezTo>
                    <a:cubicBezTo>
                      <a:pt x="342900" y="106299"/>
                      <a:pt x="342900" y="124301"/>
                      <a:pt x="344614" y="138874"/>
                    </a:cubicBezTo>
                    <a:cubicBezTo>
                      <a:pt x="346329" y="154305"/>
                      <a:pt x="347186" y="170593"/>
                      <a:pt x="348901" y="186023"/>
                    </a:cubicBezTo>
                    <a:lnTo>
                      <a:pt x="348901" y="186023"/>
                    </a:lnTo>
                    <a:cubicBezTo>
                      <a:pt x="350615" y="203168"/>
                      <a:pt x="352330" y="220313"/>
                      <a:pt x="354044" y="237458"/>
                    </a:cubicBezTo>
                    <a:cubicBezTo>
                      <a:pt x="355759" y="261461"/>
                      <a:pt x="356616" y="286321"/>
                      <a:pt x="356616" y="311182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8" name="Freeform: Shape 86">
                <a:extLst>
                  <a:ext uri="{FF2B5EF4-FFF2-40B4-BE49-F238E27FC236}">
                    <a16:creationId xmlns:a16="http://schemas.microsoft.com/office/drawing/2014/main" id="{667E7766-67BF-498A-8B4A-4021F0C193E1}"/>
                  </a:ext>
                </a:extLst>
              </p:cNvPr>
              <p:cNvSpPr/>
              <p:nvPr/>
            </p:nvSpPr>
            <p:spPr>
              <a:xfrm>
                <a:off x="7136630" y="2601499"/>
                <a:ext cx="642" cy="8572"/>
              </a:xfrm>
              <a:custGeom>
                <a:avLst/>
                <a:gdLst>
                  <a:gd name="connsiteX0" fmla="*/ 643 w 642"/>
                  <a:gd name="connsiteY0" fmla="*/ 0 h 8572"/>
                  <a:gd name="connsiteX1" fmla="*/ 643 w 642"/>
                  <a:gd name="connsiteY1" fmla="*/ 0 h 8572"/>
                  <a:gd name="connsiteX2" fmla="*/ 643 w 642"/>
                  <a:gd name="connsiteY2" fmla="*/ 0 h 8572"/>
                  <a:gd name="connsiteX3" fmla="*/ 643 w 642"/>
                  <a:gd name="connsiteY3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" h="8572">
                    <a:moveTo>
                      <a:pt x="643" y="0"/>
                    </a:moveTo>
                    <a:cubicBezTo>
                      <a:pt x="643" y="0"/>
                      <a:pt x="643" y="0"/>
                      <a:pt x="643" y="0"/>
                    </a:cubicBezTo>
                    <a:cubicBezTo>
                      <a:pt x="643" y="0"/>
                      <a:pt x="-214" y="0"/>
                      <a:pt x="643" y="0"/>
                    </a:cubicBezTo>
                    <a:cubicBezTo>
                      <a:pt x="-214" y="0"/>
                      <a:pt x="-214" y="0"/>
                      <a:pt x="643" y="0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9" name="Freeform: Shape 87">
                <a:extLst>
                  <a:ext uri="{FF2B5EF4-FFF2-40B4-BE49-F238E27FC236}">
                    <a16:creationId xmlns:a16="http://schemas.microsoft.com/office/drawing/2014/main" id="{1E28889C-9200-408C-A756-EF94EC336AD0}"/>
                  </a:ext>
                </a:extLst>
              </p:cNvPr>
              <p:cNvSpPr/>
              <p:nvPr/>
            </p:nvSpPr>
            <p:spPr>
              <a:xfrm>
                <a:off x="7277004" y="2447698"/>
                <a:ext cx="73641" cy="42359"/>
              </a:xfrm>
              <a:custGeom>
                <a:avLst/>
                <a:gdLst>
                  <a:gd name="connsiteX0" fmla="*/ 72866 w 73641"/>
                  <a:gd name="connsiteY0" fmla="*/ 42359 h 42359"/>
                  <a:gd name="connsiteX1" fmla="*/ 858 w 73641"/>
                  <a:gd name="connsiteY1" fmla="*/ 42359 h 42359"/>
                  <a:gd name="connsiteX2" fmla="*/ 0 w 73641"/>
                  <a:gd name="connsiteY2" fmla="*/ 36358 h 42359"/>
                  <a:gd name="connsiteX3" fmla="*/ 29147 w 73641"/>
                  <a:gd name="connsiteY3" fmla="*/ 33787 h 42359"/>
                  <a:gd name="connsiteX4" fmla="*/ 56579 w 73641"/>
                  <a:gd name="connsiteY4" fmla="*/ 21785 h 42359"/>
                  <a:gd name="connsiteX5" fmla="*/ 30004 w 73641"/>
                  <a:gd name="connsiteY5" fmla="*/ 8069 h 42359"/>
                  <a:gd name="connsiteX6" fmla="*/ 72866 w 73641"/>
                  <a:gd name="connsiteY6" fmla="*/ 42359 h 4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41" h="42359">
                    <a:moveTo>
                      <a:pt x="72866" y="42359"/>
                    </a:moveTo>
                    <a:cubicBezTo>
                      <a:pt x="48863" y="42359"/>
                      <a:pt x="24860" y="42359"/>
                      <a:pt x="858" y="42359"/>
                    </a:cubicBezTo>
                    <a:cubicBezTo>
                      <a:pt x="858" y="40645"/>
                      <a:pt x="0" y="38930"/>
                      <a:pt x="0" y="36358"/>
                    </a:cubicBezTo>
                    <a:cubicBezTo>
                      <a:pt x="9430" y="35501"/>
                      <a:pt x="19717" y="34644"/>
                      <a:pt x="29147" y="33787"/>
                    </a:cubicBezTo>
                    <a:cubicBezTo>
                      <a:pt x="40291" y="32929"/>
                      <a:pt x="56579" y="36358"/>
                      <a:pt x="56579" y="21785"/>
                    </a:cubicBezTo>
                    <a:cubicBezTo>
                      <a:pt x="57436" y="6355"/>
                      <a:pt x="40291" y="10641"/>
                      <a:pt x="30004" y="8069"/>
                    </a:cubicBezTo>
                    <a:cubicBezTo>
                      <a:pt x="69438" y="-12505"/>
                      <a:pt x="76295" y="8926"/>
                      <a:pt x="72866" y="42359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0" name="Freeform: Shape 88">
                <a:extLst>
                  <a:ext uri="{FF2B5EF4-FFF2-40B4-BE49-F238E27FC236}">
                    <a16:creationId xmlns:a16="http://schemas.microsoft.com/office/drawing/2014/main" id="{6250D106-F839-493E-93DF-D685344D3AB7}"/>
                  </a:ext>
                </a:extLst>
              </p:cNvPr>
              <p:cNvSpPr/>
              <p:nvPr/>
            </p:nvSpPr>
            <p:spPr>
              <a:xfrm>
                <a:off x="6117145" y="2798024"/>
                <a:ext cx="8572" cy="642"/>
              </a:xfrm>
              <a:custGeom>
                <a:avLst/>
                <a:gdLst>
                  <a:gd name="connsiteX0" fmla="*/ 0 w 8572"/>
                  <a:gd name="connsiteY0" fmla="*/ 643 h 642"/>
                  <a:gd name="connsiteX1" fmla="*/ 0 w 8572"/>
                  <a:gd name="connsiteY1" fmla="*/ 643 h 642"/>
                  <a:gd name="connsiteX2" fmla="*/ 0 w 8572"/>
                  <a:gd name="connsiteY2" fmla="*/ 643 h 642"/>
                  <a:gd name="connsiteX3" fmla="*/ 0 w 8572"/>
                  <a:gd name="connsiteY3" fmla="*/ 643 h 642"/>
                  <a:gd name="connsiteX4" fmla="*/ 0 w 8572"/>
                  <a:gd name="connsiteY4" fmla="*/ 643 h 642"/>
                  <a:gd name="connsiteX5" fmla="*/ 0 w 8572"/>
                  <a:gd name="connsiteY5" fmla="*/ 643 h 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" h="642">
                    <a:moveTo>
                      <a:pt x="0" y="643"/>
                    </a:moveTo>
                    <a:cubicBezTo>
                      <a:pt x="0" y="-214"/>
                      <a:pt x="0" y="-214"/>
                      <a:pt x="0" y="643"/>
                    </a:cubicBezTo>
                    <a:cubicBezTo>
                      <a:pt x="0" y="-214"/>
                      <a:pt x="0" y="-214"/>
                      <a:pt x="0" y="643"/>
                    </a:cubicBezTo>
                    <a:cubicBezTo>
                      <a:pt x="0" y="643"/>
                      <a:pt x="0" y="643"/>
                      <a:pt x="0" y="643"/>
                    </a:cubicBezTo>
                    <a:cubicBezTo>
                      <a:pt x="0" y="643"/>
                      <a:pt x="0" y="643"/>
                      <a:pt x="0" y="643"/>
                    </a:cubicBezTo>
                    <a:cubicBezTo>
                      <a:pt x="0" y="643"/>
                      <a:pt x="0" y="643"/>
                      <a:pt x="0" y="643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1" name="Freeform: Shape 89">
                <a:extLst>
                  <a:ext uri="{FF2B5EF4-FFF2-40B4-BE49-F238E27FC236}">
                    <a16:creationId xmlns:a16="http://schemas.microsoft.com/office/drawing/2014/main" id="{0FCE9A19-3A8B-48B7-BF61-95A7AEF8DAF2}"/>
                  </a:ext>
                </a:extLst>
              </p:cNvPr>
              <p:cNvSpPr/>
              <p:nvPr/>
            </p:nvSpPr>
            <p:spPr>
              <a:xfrm>
                <a:off x="6092285" y="3031839"/>
                <a:ext cx="333470" cy="203168"/>
              </a:xfrm>
              <a:custGeom>
                <a:avLst/>
                <a:gdLst>
                  <a:gd name="connsiteX0" fmla="*/ 333470 w 333470"/>
                  <a:gd name="connsiteY0" fmla="*/ 22289 h 203168"/>
                  <a:gd name="connsiteX1" fmla="*/ 330899 w 333470"/>
                  <a:gd name="connsiteY1" fmla="*/ 27432 h 203168"/>
                  <a:gd name="connsiteX2" fmla="*/ 270891 w 333470"/>
                  <a:gd name="connsiteY2" fmla="*/ 36862 h 203168"/>
                  <a:gd name="connsiteX3" fmla="*/ 41148 w 333470"/>
                  <a:gd name="connsiteY3" fmla="*/ 149162 h 203168"/>
                  <a:gd name="connsiteX4" fmla="*/ 0 w 333470"/>
                  <a:gd name="connsiteY4" fmla="*/ 203168 h 203168"/>
                  <a:gd name="connsiteX5" fmla="*/ 4286 w 333470"/>
                  <a:gd name="connsiteY5" fmla="*/ 191167 h 203168"/>
                  <a:gd name="connsiteX6" fmla="*/ 204025 w 333470"/>
                  <a:gd name="connsiteY6" fmla="*/ 2572 h 203168"/>
                  <a:gd name="connsiteX7" fmla="*/ 211741 w 333470"/>
                  <a:gd name="connsiteY7" fmla="*/ 0 h 203168"/>
                  <a:gd name="connsiteX8" fmla="*/ 252031 w 333470"/>
                  <a:gd name="connsiteY8" fmla="*/ 6001 h 203168"/>
                  <a:gd name="connsiteX9" fmla="*/ 255460 w 333470"/>
                  <a:gd name="connsiteY9" fmla="*/ 6858 h 203168"/>
                  <a:gd name="connsiteX10" fmla="*/ 333470 w 333470"/>
                  <a:gd name="connsiteY10" fmla="*/ 22289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470" h="203168">
                    <a:moveTo>
                      <a:pt x="333470" y="22289"/>
                    </a:moveTo>
                    <a:cubicBezTo>
                      <a:pt x="332613" y="24003"/>
                      <a:pt x="331756" y="25718"/>
                      <a:pt x="330899" y="27432"/>
                    </a:cubicBezTo>
                    <a:cubicBezTo>
                      <a:pt x="315468" y="51435"/>
                      <a:pt x="292322" y="43720"/>
                      <a:pt x="270891" y="36862"/>
                    </a:cubicBezTo>
                    <a:cubicBezTo>
                      <a:pt x="167164" y="0"/>
                      <a:pt x="68580" y="52292"/>
                      <a:pt x="41148" y="149162"/>
                    </a:cubicBezTo>
                    <a:cubicBezTo>
                      <a:pt x="34290" y="172307"/>
                      <a:pt x="27432" y="195453"/>
                      <a:pt x="0" y="203168"/>
                    </a:cubicBezTo>
                    <a:cubicBezTo>
                      <a:pt x="1714" y="199739"/>
                      <a:pt x="3429" y="195453"/>
                      <a:pt x="4286" y="191167"/>
                    </a:cubicBezTo>
                    <a:cubicBezTo>
                      <a:pt x="36004" y="92583"/>
                      <a:pt x="97726" y="24003"/>
                      <a:pt x="204025" y="2572"/>
                    </a:cubicBezTo>
                    <a:cubicBezTo>
                      <a:pt x="206597" y="1715"/>
                      <a:pt x="209169" y="1715"/>
                      <a:pt x="211741" y="0"/>
                    </a:cubicBezTo>
                    <a:cubicBezTo>
                      <a:pt x="225457" y="0"/>
                      <a:pt x="239173" y="1715"/>
                      <a:pt x="252031" y="6001"/>
                    </a:cubicBezTo>
                    <a:cubicBezTo>
                      <a:pt x="252889" y="6001"/>
                      <a:pt x="254603" y="6858"/>
                      <a:pt x="255460" y="6858"/>
                    </a:cubicBezTo>
                    <a:cubicBezTo>
                      <a:pt x="281178" y="16288"/>
                      <a:pt x="306038" y="23146"/>
                      <a:pt x="333470" y="22289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30" name="Freeform: Shape 90">
                <a:extLst>
                  <a:ext uri="{FF2B5EF4-FFF2-40B4-BE49-F238E27FC236}">
                    <a16:creationId xmlns:a16="http://schemas.microsoft.com/office/drawing/2014/main" id="{FE6AF031-B63E-45D7-BE6E-6A114C38B333}"/>
                  </a:ext>
                </a:extLst>
              </p:cNvPr>
              <p:cNvSpPr/>
              <p:nvPr/>
            </p:nvSpPr>
            <p:spPr>
              <a:xfrm>
                <a:off x="6219158" y="3458816"/>
                <a:ext cx="52326" cy="46224"/>
              </a:xfrm>
              <a:custGeom>
                <a:avLst/>
                <a:gdLst>
                  <a:gd name="connsiteX0" fmla="*/ 52292 w 52326"/>
                  <a:gd name="connsiteY0" fmla="*/ 46225 h 46224"/>
                  <a:gd name="connsiteX1" fmla="*/ 41148 w 52326"/>
                  <a:gd name="connsiteY1" fmla="*/ 38510 h 46224"/>
                  <a:gd name="connsiteX2" fmla="*/ 0 w 52326"/>
                  <a:gd name="connsiteY2" fmla="*/ 791 h 46224"/>
                  <a:gd name="connsiteX3" fmla="*/ 52292 w 52326"/>
                  <a:gd name="connsiteY3" fmla="*/ 46225 h 4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26" h="46224">
                    <a:moveTo>
                      <a:pt x="52292" y="46225"/>
                    </a:moveTo>
                    <a:cubicBezTo>
                      <a:pt x="48863" y="43653"/>
                      <a:pt x="44577" y="41081"/>
                      <a:pt x="41148" y="38510"/>
                    </a:cubicBezTo>
                    <a:cubicBezTo>
                      <a:pt x="29146" y="24794"/>
                      <a:pt x="16288" y="11935"/>
                      <a:pt x="0" y="791"/>
                    </a:cubicBezTo>
                    <a:cubicBezTo>
                      <a:pt x="37719" y="-3495"/>
                      <a:pt x="53150" y="9363"/>
                      <a:pt x="52292" y="46225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31" name="Freeform: Shape 91">
                <a:extLst>
                  <a:ext uri="{FF2B5EF4-FFF2-40B4-BE49-F238E27FC236}">
                    <a16:creationId xmlns:a16="http://schemas.microsoft.com/office/drawing/2014/main" id="{DF1B826B-43D8-4356-AB0A-2A58F9B2B0F5}"/>
                  </a:ext>
                </a:extLst>
              </p:cNvPr>
              <p:cNvSpPr/>
              <p:nvPr/>
            </p:nvSpPr>
            <p:spPr>
              <a:xfrm>
                <a:off x="6090570" y="3030982"/>
                <a:ext cx="531495" cy="497315"/>
              </a:xfrm>
              <a:custGeom>
                <a:avLst/>
                <a:gdLst>
                  <a:gd name="connsiteX0" fmla="*/ 531495 w 531495"/>
                  <a:gd name="connsiteY0" fmla="*/ 336899 h 497315"/>
                  <a:gd name="connsiteX1" fmla="*/ 496348 w 531495"/>
                  <a:gd name="connsiteY1" fmla="*/ 443198 h 497315"/>
                  <a:gd name="connsiteX2" fmla="*/ 478346 w 531495"/>
                  <a:gd name="connsiteY2" fmla="*/ 480060 h 497315"/>
                  <a:gd name="connsiteX3" fmla="*/ 462915 w 531495"/>
                  <a:gd name="connsiteY3" fmla="*/ 493776 h 497315"/>
                  <a:gd name="connsiteX4" fmla="*/ 427768 w 531495"/>
                  <a:gd name="connsiteY4" fmla="*/ 497205 h 497315"/>
                  <a:gd name="connsiteX5" fmla="*/ 276035 w 531495"/>
                  <a:gd name="connsiteY5" fmla="*/ 489490 h 497315"/>
                  <a:gd name="connsiteX6" fmla="*/ 184309 w 531495"/>
                  <a:gd name="connsiteY6" fmla="*/ 480917 h 497315"/>
                  <a:gd name="connsiteX7" fmla="*/ 180023 w 531495"/>
                  <a:gd name="connsiteY7" fmla="*/ 480917 h 497315"/>
                  <a:gd name="connsiteX8" fmla="*/ 173165 w 531495"/>
                  <a:gd name="connsiteY8" fmla="*/ 473202 h 497315"/>
                  <a:gd name="connsiteX9" fmla="*/ 168878 w 531495"/>
                  <a:gd name="connsiteY9" fmla="*/ 468058 h 497315"/>
                  <a:gd name="connsiteX10" fmla="*/ 132016 w 531495"/>
                  <a:gd name="connsiteY10" fmla="*/ 433768 h 497315"/>
                  <a:gd name="connsiteX11" fmla="*/ 127730 w 531495"/>
                  <a:gd name="connsiteY11" fmla="*/ 430339 h 497315"/>
                  <a:gd name="connsiteX12" fmla="*/ 120015 w 531495"/>
                  <a:gd name="connsiteY12" fmla="*/ 427768 h 497315"/>
                  <a:gd name="connsiteX13" fmla="*/ 120015 w 531495"/>
                  <a:gd name="connsiteY13" fmla="*/ 427768 h 497315"/>
                  <a:gd name="connsiteX14" fmla="*/ 54007 w 531495"/>
                  <a:gd name="connsiteY14" fmla="*/ 386620 h 497315"/>
                  <a:gd name="connsiteX15" fmla="*/ 35147 w 531495"/>
                  <a:gd name="connsiteY15" fmla="*/ 354901 h 497315"/>
                  <a:gd name="connsiteX16" fmla="*/ 30861 w 531495"/>
                  <a:gd name="connsiteY16" fmla="*/ 285464 h 497315"/>
                  <a:gd name="connsiteX17" fmla="*/ 30861 w 531495"/>
                  <a:gd name="connsiteY17" fmla="*/ 284607 h 497315"/>
                  <a:gd name="connsiteX18" fmla="*/ 30861 w 531495"/>
                  <a:gd name="connsiteY18" fmla="*/ 284607 h 497315"/>
                  <a:gd name="connsiteX19" fmla="*/ 32576 w 531495"/>
                  <a:gd name="connsiteY19" fmla="*/ 256318 h 497315"/>
                  <a:gd name="connsiteX20" fmla="*/ 26575 w 531495"/>
                  <a:gd name="connsiteY20" fmla="*/ 234029 h 497315"/>
                  <a:gd name="connsiteX21" fmla="*/ 26575 w 531495"/>
                  <a:gd name="connsiteY21" fmla="*/ 233172 h 497315"/>
                  <a:gd name="connsiteX22" fmla="*/ 0 w 531495"/>
                  <a:gd name="connsiteY22" fmla="*/ 204025 h 497315"/>
                  <a:gd name="connsiteX23" fmla="*/ 857 w 531495"/>
                  <a:gd name="connsiteY23" fmla="*/ 201454 h 497315"/>
                  <a:gd name="connsiteX24" fmla="*/ 30861 w 531495"/>
                  <a:gd name="connsiteY24" fmla="*/ 110585 h 497315"/>
                  <a:gd name="connsiteX25" fmla="*/ 212598 w 531495"/>
                  <a:gd name="connsiteY25" fmla="*/ 0 h 497315"/>
                  <a:gd name="connsiteX26" fmla="*/ 252889 w 531495"/>
                  <a:gd name="connsiteY26" fmla="*/ 6001 h 497315"/>
                  <a:gd name="connsiteX27" fmla="*/ 256318 w 531495"/>
                  <a:gd name="connsiteY27" fmla="*/ 6858 h 497315"/>
                  <a:gd name="connsiteX28" fmla="*/ 330899 w 531495"/>
                  <a:gd name="connsiteY28" fmla="*/ 22288 h 497315"/>
                  <a:gd name="connsiteX29" fmla="*/ 335185 w 531495"/>
                  <a:gd name="connsiteY29" fmla="*/ 22288 h 497315"/>
                  <a:gd name="connsiteX30" fmla="*/ 362617 w 531495"/>
                  <a:gd name="connsiteY30" fmla="*/ 36004 h 497315"/>
                  <a:gd name="connsiteX31" fmla="*/ 395192 w 531495"/>
                  <a:gd name="connsiteY31" fmla="*/ 56578 h 497315"/>
                  <a:gd name="connsiteX32" fmla="*/ 428625 w 531495"/>
                  <a:gd name="connsiteY32" fmla="*/ 80581 h 497315"/>
                  <a:gd name="connsiteX33" fmla="*/ 469773 w 531495"/>
                  <a:gd name="connsiteY33" fmla="*/ 107156 h 497315"/>
                  <a:gd name="connsiteX34" fmla="*/ 498920 w 531495"/>
                  <a:gd name="connsiteY34" fmla="*/ 121729 h 497315"/>
                  <a:gd name="connsiteX35" fmla="*/ 518636 w 531495"/>
                  <a:gd name="connsiteY35" fmla="*/ 162020 h 497315"/>
                  <a:gd name="connsiteX36" fmla="*/ 522923 w 531495"/>
                  <a:gd name="connsiteY36" fmla="*/ 209169 h 497315"/>
                  <a:gd name="connsiteX37" fmla="*/ 522923 w 531495"/>
                  <a:gd name="connsiteY37" fmla="*/ 209169 h 497315"/>
                  <a:gd name="connsiteX38" fmla="*/ 528066 w 531495"/>
                  <a:gd name="connsiteY38" fmla="*/ 261461 h 497315"/>
                  <a:gd name="connsiteX39" fmla="*/ 531495 w 531495"/>
                  <a:gd name="connsiteY39" fmla="*/ 336899 h 49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1495" h="497315">
                    <a:moveTo>
                      <a:pt x="531495" y="336899"/>
                    </a:moveTo>
                    <a:cubicBezTo>
                      <a:pt x="530638" y="375475"/>
                      <a:pt x="513493" y="408908"/>
                      <a:pt x="496348" y="443198"/>
                    </a:cubicBezTo>
                    <a:cubicBezTo>
                      <a:pt x="490347" y="455200"/>
                      <a:pt x="483489" y="467201"/>
                      <a:pt x="478346" y="480060"/>
                    </a:cubicBezTo>
                    <a:cubicBezTo>
                      <a:pt x="474916" y="486918"/>
                      <a:pt x="469773" y="491204"/>
                      <a:pt x="462915" y="493776"/>
                    </a:cubicBezTo>
                    <a:cubicBezTo>
                      <a:pt x="452628" y="498062"/>
                      <a:pt x="439769" y="497205"/>
                      <a:pt x="427768" y="497205"/>
                    </a:cubicBezTo>
                    <a:cubicBezTo>
                      <a:pt x="377190" y="498062"/>
                      <a:pt x="326612" y="493776"/>
                      <a:pt x="276035" y="489490"/>
                    </a:cubicBezTo>
                    <a:cubicBezTo>
                      <a:pt x="245174" y="486918"/>
                      <a:pt x="215170" y="483489"/>
                      <a:pt x="184309" y="480917"/>
                    </a:cubicBezTo>
                    <a:cubicBezTo>
                      <a:pt x="182594" y="480917"/>
                      <a:pt x="181737" y="480917"/>
                      <a:pt x="180023" y="480917"/>
                    </a:cubicBezTo>
                    <a:cubicBezTo>
                      <a:pt x="177451" y="478345"/>
                      <a:pt x="175736" y="475774"/>
                      <a:pt x="173165" y="473202"/>
                    </a:cubicBezTo>
                    <a:cubicBezTo>
                      <a:pt x="171450" y="471488"/>
                      <a:pt x="169736" y="469773"/>
                      <a:pt x="168878" y="468058"/>
                    </a:cubicBezTo>
                    <a:cubicBezTo>
                      <a:pt x="157734" y="455200"/>
                      <a:pt x="145733" y="443198"/>
                      <a:pt x="132016" y="433768"/>
                    </a:cubicBezTo>
                    <a:cubicBezTo>
                      <a:pt x="130302" y="432911"/>
                      <a:pt x="129445" y="432054"/>
                      <a:pt x="127730" y="430339"/>
                    </a:cubicBezTo>
                    <a:cubicBezTo>
                      <a:pt x="125159" y="429482"/>
                      <a:pt x="122587" y="428625"/>
                      <a:pt x="120015" y="427768"/>
                    </a:cubicBezTo>
                    <a:lnTo>
                      <a:pt x="120015" y="427768"/>
                    </a:lnTo>
                    <a:cubicBezTo>
                      <a:pt x="91726" y="419195"/>
                      <a:pt x="69437" y="405479"/>
                      <a:pt x="54007" y="386620"/>
                    </a:cubicBezTo>
                    <a:cubicBezTo>
                      <a:pt x="46291" y="377190"/>
                      <a:pt x="39434" y="366903"/>
                      <a:pt x="35147" y="354901"/>
                    </a:cubicBezTo>
                    <a:cubicBezTo>
                      <a:pt x="27432" y="334328"/>
                      <a:pt x="25718" y="311182"/>
                      <a:pt x="30861" y="285464"/>
                    </a:cubicBezTo>
                    <a:cubicBezTo>
                      <a:pt x="30861" y="284607"/>
                      <a:pt x="30861" y="284607"/>
                      <a:pt x="30861" y="284607"/>
                    </a:cubicBezTo>
                    <a:cubicBezTo>
                      <a:pt x="30861" y="284607"/>
                      <a:pt x="30861" y="284607"/>
                      <a:pt x="30861" y="284607"/>
                    </a:cubicBezTo>
                    <a:cubicBezTo>
                      <a:pt x="32576" y="274320"/>
                      <a:pt x="33433" y="264890"/>
                      <a:pt x="32576" y="256318"/>
                    </a:cubicBezTo>
                    <a:cubicBezTo>
                      <a:pt x="31718" y="248603"/>
                      <a:pt x="30004" y="240887"/>
                      <a:pt x="26575" y="234029"/>
                    </a:cubicBezTo>
                    <a:cubicBezTo>
                      <a:pt x="26575" y="234029"/>
                      <a:pt x="26575" y="233172"/>
                      <a:pt x="26575" y="233172"/>
                    </a:cubicBezTo>
                    <a:cubicBezTo>
                      <a:pt x="21431" y="222028"/>
                      <a:pt x="12001" y="212598"/>
                      <a:pt x="0" y="204025"/>
                    </a:cubicBezTo>
                    <a:cubicBezTo>
                      <a:pt x="0" y="203168"/>
                      <a:pt x="857" y="202311"/>
                      <a:pt x="857" y="201454"/>
                    </a:cubicBezTo>
                    <a:cubicBezTo>
                      <a:pt x="11144" y="171450"/>
                      <a:pt x="19717" y="140589"/>
                      <a:pt x="30861" y="110585"/>
                    </a:cubicBezTo>
                    <a:cubicBezTo>
                      <a:pt x="54864" y="49720"/>
                      <a:pt x="141446" y="0"/>
                      <a:pt x="212598" y="0"/>
                    </a:cubicBezTo>
                    <a:cubicBezTo>
                      <a:pt x="227171" y="0"/>
                      <a:pt x="240030" y="1714"/>
                      <a:pt x="252889" y="6001"/>
                    </a:cubicBezTo>
                    <a:cubicBezTo>
                      <a:pt x="253746" y="6001"/>
                      <a:pt x="255461" y="6858"/>
                      <a:pt x="256318" y="6858"/>
                    </a:cubicBezTo>
                    <a:cubicBezTo>
                      <a:pt x="281178" y="16288"/>
                      <a:pt x="305181" y="22288"/>
                      <a:pt x="330899" y="22288"/>
                    </a:cubicBezTo>
                    <a:cubicBezTo>
                      <a:pt x="332613" y="22288"/>
                      <a:pt x="333470" y="22288"/>
                      <a:pt x="335185" y="22288"/>
                    </a:cubicBezTo>
                    <a:cubicBezTo>
                      <a:pt x="344615" y="26575"/>
                      <a:pt x="354044" y="30861"/>
                      <a:pt x="362617" y="36004"/>
                    </a:cubicBezTo>
                    <a:cubicBezTo>
                      <a:pt x="373761" y="42005"/>
                      <a:pt x="384905" y="49720"/>
                      <a:pt x="395192" y="56578"/>
                    </a:cubicBezTo>
                    <a:cubicBezTo>
                      <a:pt x="406336" y="64294"/>
                      <a:pt x="417481" y="72009"/>
                      <a:pt x="428625" y="80581"/>
                    </a:cubicBezTo>
                    <a:cubicBezTo>
                      <a:pt x="442341" y="90011"/>
                      <a:pt x="455200" y="99441"/>
                      <a:pt x="469773" y="107156"/>
                    </a:cubicBezTo>
                    <a:cubicBezTo>
                      <a:pt x="479203" y="112300"/>
                      <a:pt x="488633" y="117443"/>
                      <a:pt x="498920" y="121729"/>
                    </a:cubicBezTo>
                    <a:cubicBezTo>
                      <a:pt x="516922" y="128588"/>
                      <a:pt x="516922" y="146590"/>
                      <a:pt x="518636" y="162020"/>
                    </a:cubicBezTo>
                    <a:cubicBezTo>
                      <a:pt x="520351" y="177451"/>
                      <a:pt x="521208" y="193738"/>
                      <a:pt x="522923" y="209169"/>
                    </a:cubicBezTo>
                    <a:lnTo>
                      <a:pt x="522923" y="209169"/>
                    </a:lnTo>
                    <a:cubicBezTo>
                      <a:pt x="524637" y="226314"/>
                      <a:pt x="526351" y="243459"/>
                      <a:pt x="528066" y="261461"/>
                    </a:cubicBezTo>
                    <a:cubicBezTo>
                      <a:pt x="530638" y="286321"/>
                      <a:pt x="531495" y="312039"/>
                      <a:pt x="531495" y="336899"/>
                    </a:cubicBezTo>
                    <a:close/>
                  </a:path>
                </a:pathLst>
              </a:custGeom>
              <a:grpFill/>
              <a:ln w="8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32" name="TextBox 92">
                <a:extLst>
                  <a:ext uri="{FF2B5EF4-FFF2-40B4-BE49-F238E27FC236}">
                    <a16:creationId xmlns:a16="http://schemas.microsoft.com/office/drawing/2014/main" id="{4786CB73-C330-44F5-B296-991443890C15}"/>
                  </a:ext>
                </a:extLst>
              </p:cNvPr>
              <p:cNvSpPr txBox="1"/>
              <p:nvPr/>
            </p:nvSpPr>
            <p:spPr>
              <a:xfrm>
                <a:off x="6278435" y="2387520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9</a:t>
                </a:r>
              </a:p>
            </p:txBody>
          </p:sp>
          <p:sp>
            <p:nvSpPr>
              <p:cNvPr id="133" name="TextBox 93">
                <a:extLst>
                  <a:ext uri="{FF2B5EF4-FFF2-40B4-BE49-F238E27FC236}">
                    <a16:creationId xmlns:a16="http://schemas.microsoft.com/office/drawing/2014/main" id="{9E9B3B9E-2116-49AD-BC6A-E9778243F993}"/>
                  </a:ext>
                </a:extLst>
              </p:cNvPr>
              <p:cNvSpPr txBox="1"/>
              <p:nvPr/>
            </p:nvSpPr>
            <p:spPr>
              <a:xfrm>
                <a:off x="7002607" y="2868676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3</a:t>
                </a:r>
              </a:p>
            </p:txBody>
          </p:sp>
          <p:sp>
            <p:nvSpPr>
              <p:cNvPr id="134" name="TextBox 94">
                <a:extLst>
                  <a:ext uri="{FF2B5EF4-FFF2-40B4-BE49-F238E27FC236}">
                    <a16:creationId xmlns:a16="http://schemas.microsoft.com/office/drawing/2014/main" id="{6DEC7A0F-2A55-4D60-9D21-26D576EA02D1}"/>
                  </a:ext>
                </a:extLst>
              </p:cNvPr>
              <p:cNvSpPr txBox="1"/>
              <p:nvPr/>
            </p:nvSpPr>
            <p:spPr>
              <a:xfrm>
                <a:off x="6975428" y="3448160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4</a:t>
                </a:r>
              </a:p>
            </p:txBody>
          </p:sp>
          <p:sp>
            <p:nvSpPr>
              <p:cNvPr id="135" name="TextBox 95">
                <a:extLst>
                  <a:ext uri="{FF2B5EF4-FFF2-40B4-BE49-F238E27FC236}">
                    <a16:creationId xmlns:a16="http://schemas.microsoft.com/office/drawing/2014/main" id="{809D689A-294E-4D93-BF35-FC6013548ACB}"/>
                  </a:ext>
                </a:extLst>
              </p:cNvPr>
              <p:cNvSpPr txBox="1"/>
              <p:nvPr/>
            </p:nvSpPr>
            <p:spPr>
              <a:xfrm>
                <a:off x="5406973" y="3087135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7</a:t>
                </a:r>
              </a:p>
            </p:txBody>
          </p:sp>
          <p:sp>
            <p:nvSpPr>
              <p:cNvPr id="136" name="TextBox 96">
                <a:extLst>
                  <a:ext uri="{FF2B5EF4-FFF2-40B4-BE49-F238E27FC236}">
                    <a16:creationId xmlns:a16="http://schemas.microsoft.com/office/drawing/2014/main" id="{652F3AE9-DAEE-40AD-A17F-C17CB249359E}"/>
                  </a:ext>
                </a:extLst>
              </p:cNvPr>
              <p:cNvSpPr txBox="1"/>
              <p:nvPr/>
            </p:nvSpPr>
            <p:spPr>
              <a:xfrm>
                <a:off x="5638801" y="2529517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8</a:t>
                </a:r>
              </a:p>
            </p:txBody>
          </p:sp>
          <p:sp>
            <p:nvSpPr>
              <p:cNvPr id="186" name="TextBox 97">
                <a:extLst>
                  <a:ext uri="{FF2B5EF4-FFF2-40B4-BE49-F238E27FC236}">
                    <a16:creationId xmlns:a16="http://schemas.microsoft.com/office/drawing/2014/main" id="{C4C08270-6A7B-42C8-9B76-247985284E27}"/>
                  </a:ext>
                </a:extLst>
              </p:cNvPr>
              <p:cNvSpPr txBox="1"/>
              <p:nvPr/>
            </p:nvSpPr>
            <p:spPr>
              <a:xfrm>
                <a:off x="6338726" y="3137026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1</a:t>
                </a:r>
              </a:p>
            </p:txBody>
          </p:sp>
          <p:sp>
            <p:nvSpPr>
              <p:cNvPr id="187" name="TextBox 98">
                <a:extLst>
                  <a:ext uri="{FF2B5EF4-FFF2-40B4-BE49-F238E27FC236}">
                    <a16:creationId xmlns:a16="http://schemas.microsoft.com/office/drawing/2014/main" id="{1F2449DE-05B5-40EE-A4AD-DCF253277F2B}"/>
                  </a:ext>
                </a:extLst>
              </p:cNvPr>
              <p:cNvSpPr txBox="1"/>
              <p:nvPr/>
            </p:nvSpPr>
            <p:spPr>
              <a:xfrm>
                <a:off x="6416925" y="3915708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5</a:t>
                </a:r>
              </a:p>
            </p:txBody>
          </p:sp>
          <p:sp>
            <p:nvSpPr>
              <p:cNvPr id="188" name="TextBox 99">
                <a:extLst>
                  <a:ext uri="{FF2B5EF4-FFF2-40B4-BE49-F238E27FC236}">
                    <a16:creationId xmlns:a16="http://schemas.microsoft.com/office/drawing/2014/main" id="{EBE8187F-7CEA-4E06-9F01-202FB7CABEB3}"/>
                  </a:ext>
                </a:extLst>
              </p:cNvPr>
              <p:cNvSpPr txBox="1"/>
              <p:nvPr/>
            </p:nvSpPr>
            <p:spPr>
              <a:xfrm>
                <a:off x="5823698" y="3624580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 spc="0" baseline="0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6</a:t>
                </a:r>
              </a:p>
            </p:txBody>
          </p:sp>
          <p:sp>
            <p:nvSpPr>
              <p:cNvPr id="70" name="TextBox 100">
                <a:extLst>
                  <a:ext uri="{FF2B5EF4-FFF2-40B4-BE49-F238E27FC236}">
                    <a16:creationId xmlns:a16="http://schemas.microsoft.com/office/drawing/2014/main" id="{F956E43F-278E-4C3B-9E6A-CE40FDCE56C1}"/>
                  </a:ext>
                </a:extLst>
              </p:cNvPr>
              <p:cNvSpPr txBox="1"/>
              <p:nvPr/>
            </p:nvSpPr>
            <p:spPr>
              <a:xfrm>
                <a:off x="6774270" y="2478589"/>
                <a:ext cx="70767" cy="168855"/>
              </a:xfrm>
              <a:prstGeom prst="rect">
                <a:avLst/>
              </a:prstGeom>
              <a:grpFill/>
            </p:spPr>
            <p:txBody>
              <a:bodyPr vert="horz" wrap="none" lIns="0" tIns="0" rIns="0" bIns="0" rtlCol="0" anchor="t" anchorCtr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it-IT" sz="1400" b="1">
                    <a:solidFill>
                      <a:schemeClr val="bg1"/>
                    </a:solidFill>
                    <a:cs typeface="Calibri"/>
                    <a:sym typeface="Calibri"/>
                    <a:rtl val="0"/>
                  </a:rPr>
                  <a:t>2</a:t>
                </a:r>
                <a:endParaRPr lang="it-IT" sz="1400" b="1" spc="0" baseline="0">
                  <a:solidFill>
                    <a:schemeClr val="bg1"/>
                  </a:solidFill>
                  <a:cs typeface="Calibri"/>
                  <a:sym typeface="Calibri"/>
                  <a:rtl val="0"/>
                </a:endParaRPr>
              </a:p>
            </p:txBody>
          </p:sp>
        </p:grpSp>
        <p:sp>
          <p:nvSpPr>
            <p:cNvPr id="189" name="Freeform: Shape 67">
              <a:extLst>
                <a:ext uri="{FF2B5EF4-FFF2-40B4-BE49-F238E27FC236}">
                  <a16:creationId xmlns:a16="http://schemas.microsoft.com/office/drawing/2014/main" id="{7300B07B-18B2-43D9-83F5-63FB29B34E10}"/>
                </a:ext>
              </a:extLst>
            </p:cNvPr>
            <p:cNvSpPr/>
            <p:nvPr/>
          </p:nvSpPr>
          <p:spPr>
            <a:xfrm>
              <a:off x="2780000" y="2547001"/>
              <a:ext cx="2380534" cy="1081100"/>
            </a:xfrm>
            <a:custGeom>
              <a:avLst/>
              <a:gdLst>
                <a:gd name="connsiteX0" fmla="*/ 2247900 w 2247900"/>
                <a:gd name="connsiteY0" fmla="*/ 609600 h 609600"/>
                <a:gd name="connsiteX1" fmla="*/ 1638300 w 2247900"/>
                <a:gd name="connsiteY1" fmla="*/ 0 h 609600"/>
                <a:gd name="connsiteX2" fmla="*/ 0 w 22479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609600">
                  <a:moveTo>
                    <a:pt x="2247900" y="609600"/>
                  </a:moveTo>
                  <a:lnTo>
                    <a:pt x="16383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3" name="Group 91">
              <a:extLst>
                <a:ext uri="{FF2B5EF4-FFF2-40B4-BE49-F238E27FC236}">
                  <a16:creationId xmlns:a16="http://schemas.microsoft.com/office/drawing/2014/main" id="{7FC86BD3-30A4-48A1-85AE-5E80A9160C1C}"/>
                </a:ext>
              </a:extLst>
            </p:cNvPr>
            <p:cNvGrpSpPr/>
            <p:nvPr/>
          </p:nvGrpSpPr>
          <p:grpSpPr>
            <a:xfrm flipV="1">
              <a:off x="7281271" y="4667247"/>
              <a:ext cx="693979" cy="807662"/>
              <a:chOff x="6385233" y="1480554"/>
              <a:chExt cx="801759" cy="1719841"/>
            </a:xfrm>
            <a:noFill/>
          </p:grpSpPr>
          <p:cxnSp>
            <p:nvCxnSpPr>
              <p:cNvPr id="194" name="Straight Connector 92">
                <a:extLst>
                  <a:ext uri="{FF2B5EF4-FFF2-40B4-BE49-F238E27FC236}">
                    <a16:creationId xmlns:a16="http://schemas.microsoft.com/office/drawing/2014/main" id="{85F3A7AD-25F1-455E-82DA-5AB306F5C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5233" y="1480554"/>
                <a:ext cx="382187" cy="1719841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3">
                <a:extLst>
                  <a:ext uri="{FF2B5EF4-FFF2-40B4-BE49-F238E27FC236}">
                    <a16:creationId xmlns:a16="http://schemas.microsoft.com/office/drawing/2014/main" id="{2D5045CF-AFA4-436C-B5FF-34F788012E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7420" y="1480554"/>
                <a:ext cx="419572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Freeform: Shape 67">
              <a:extLst>
                <a:ext uri="{FF2B5EF4-FFF2-40B4-BE49-F238E27FC236}">
                  <a16:creationId xmlns:a16="http://schemas.microsoft.com/office/drawing/2014/main" id="{E52E123B-4A9A-4E08-AFE9-57FB43CA7277}"/>
                </a:ext>
              </a:extLst>
            </p:cNvPr>
            <p:cNvSpPr/>
            <p:nvPr/>
          </p:nvSpPr>
          <p:spPr>
            <a:xfrm flipV="1">
              <a:off x="2789634" y="3940645"/>
              <a:ext cx="2283830" cy="210986"/>
            </a:xfrm>
            <a:custGeom>
              <a:avLst/>
              <a:gdLst>
                <a:gd name="connsiteX0" fmla="*/ 2247900 w 2247900"/>
                <a:gd name="connsiteY0" fmla="*/ 609600 h 609600"/>
                <a:gd name="connsiteX1" fmla="*/ 1638300 w 2247900"/>
                <a:gd name="connsiteY1" fmla="*/ 0 h 609600"/>
                <a:gd name="connsiteX2" fmla="*/ 0 w 22479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609600">
                  <a:moveTo>
                    <a:pt x="2247900" y="609600"/>
                  </a:moveTo>
                  <a:lnTo>
                    <a:pt x="16383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Freeform: Shape 96">
              <a:extLst>
                <a:ext uri="{FF2B5EF4-FFF2-40B4-BE49-F238E27FC236}">
                  <a16:creationId xmlns:a16="http://schemas.microsoft.com/office/drawing/2014/main" id="{03A72A47-41EF-4F4D-A414-F0A04C3D53DF}"/>
                </a:ext>
              </a:extLst>
            </p:cNvPr>
            <p:cNvSpPr/>
            <p:nvPr/>
          </p:nvSpPr>
          <p:spPr>
            <a:xfrm flipV="1">
              <a:off x="6250084" y="4790019"/>
              <a:ext cx="249940" cy="1033799"/>
            </a:xfrm>
            <a:custGeom>
              <a:avLst/>
              <a:gdLst>
                <a:gd name="connsiteX0" fmla="*/ 2247900 w 2247900"/>
                <a:gd name="connsiteY0" fmla="*/ 609600 h 609600"/>
                <a:gd name="connsiteX1" fmla="*/ 1638300 w 2247900"/>
                <a:gd name="connsiteY1" fmla="*/ 0 h 609600"/>
                <a:gd name="connsiteX2" fmla="*/ 0 w 22479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609600">
                  <a:moveTo>
                    <a:pt x="2247900" y="609600"/>
                  </a:moveTo>
                  <a:lnTo>
                    <a:pt x="16383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1" name="Picture 2">
              <a:extLst>
                <a:ext uri="{FF2B5EF4-FFF2-40B4-BE49-F238E27FC236}">
                  <a16:creationId xmlns:a16="http://schemas.microsoft.com/office/drawing/2014/main" id="{27F4391C-BC66-4DD6-8A00-44260F7C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1324" y="2621227"/>
              <a:ext cx="333061" cy="322872"/>
            </a:xfrm>
            <a:prstGeom prst="rect">
              <a:avLst/>
            </a:prstGeom>
          </p:spPr>
        </p:pic>
        <p:pic>
          <p:nvPicPr>
            <p:cNvPr id="152" name="Picture 73">
              <a:extLst>
                <a:ext uri="{FF2B5EF4-FFF2-40B4-BE49-F238E27FC236}">
                  <a16:creationId xmlns:a16="http://schemas.microsoft.com/office/drawing/2014/main" id="{AEE1C976-AB1B-424E-8E7C-685F0F8E9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9644" y="2625778"/>
              <a:ext cx="336912" cy="326606"/>
            </a:xfrm>
            <a:prstGeom prst="rect">
              <a:avLst/>
            </a:prstGeom>
          </p:spPr>
        </p:pic>
        <p:pic>
          <p:nvPicPr>
            <p:cNvPr id="153" name="Picture 75">
              <a:extLst>
                <a:ext uri="{FF2B5EF4-FFF2-40B4-BE49-F238E27FC236}">
                  <a16:creationId xmlns:a16="http://schemas.microsoft.com/office/drawing/2014/main" id="{C407053D-ADAB-4B02-A7BA-D8858AA7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3894" y="3940231"/>
              <a:ext cx="354770" cy="343917"/>
            </a:xfrm>
            <a:prstGeom prst="rect">
              <a:avLst/>
            </a:prstGeom>
          </p:spPr>
        </p:pic>
        <p:pic>
          <p:nvPicPr>
            <p:cNvPr id="154" name="Picture 77">
              <a:extLst>
                <a:ext uri="{FF2B5EF4-FFF2-40B4-BE49-F238E27FC236}">
                  <a16:creationId xmlns:a16="http://schemas.microsoft.com/office/drawing/2014/main" id="{9E2C0742-DB08-47ED-90B0-9FCBEA70D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0193" y="4747506"/>
              <a:ext cx="302940" cy="293673"/>
            </a:xfrm>
            <a:prstGeom prst="rect">
              <a:avLst/>
            </a:prstGeom>
          </p:spPr>
        </p:pic>
        <p:pic>
          <p:nvPicPr>
            <p:cNvPr id="155" name="Picture 78">
              <a:extLst>
                <a:ext uri="{FF2B5EF4-FFF2-40B4-BE49-F238E27FC236}">
                  <a16:creationId xmlns:a16="http://schemas.microsoft.com/office/drawing/2014/main" id="{C0502E67-572D-46E6-8098-1F56BA0F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098" y="4720520"/>
              <a:ext cx="293937" cy="284946"/>
            </a:xfrm>
            <a:prstGeom prst="rect">
              <a:avLst/>
            </a:prstGeom>
          </p:spPr>
        </p:pic>
        <p:pic>
          <p:nvPicPr>
            <p:cNvPr id="156" name="Picture 80">
              <a:extLst>
                <a:ext uri="{FF2B5EF4-FFF2-40B4-BE49-F238E27FC236}">
                  <a16:creationId xmlns:a16="http://schemas.microsoft.com/office/drawing/2014/main" id="{2F96E0DC-20DF-4226-B2ED-E98031A1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7600" y="4255189"/>
              <a:ext cx="280218" cy="271646"/>
            </a:xfrm>
            <a:prstGeom prst="rect">
              <a:avLst/>
            </a:prstGeom>
          </p:spPr>
        </p:pic>
        <p:pic>
          <p:nvPicPr>
            <p:cNvPr id="157" name="Picture 81">
              <a:extLst>
                <a:ext uri="{FF2B5EF4-FFF2-40B4-BE49-F238E27FC236}">
                  <a16:creationId xmlns:a16="http://schemas.microsoft.com/office/drawing/2014/main" id="{42C809DC-A196-4524-9366-09FDE3298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365" y="3884285"/>
              <a:ext cx="346391" cy="335795"/>
            </a:xfrm>
            <a:prstGeom prst="rect">
              <a:avLst/>
            </a:prstGeom>
          </p:spPr>
        </p:pic>
        <p:pic>
          <p:nvPicPr>
            <p:cNvPr id="158" name="Picture 83">
              <a:extLst>
                <a:ext uri="{FF2B5EF4-FFF2-40B4-BE49-F238E27FC236}">
                  <a16:creationId xmlns:a16="http://schemas.microsoft.com/office/drawing/2014/main" id="{7AA8ADB0-7D1E-4DFC-A097-6BE49F9B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2478" y="3401717"/>
              <a:ext cx="327019" cy="317014"/>
            </a:xfrm>
            <a:prstGeom prst="rect">
              <a:avLst/>
            </a:prstGeom>
          </p:spPr>
        </p:pic>
        <p:pic>
          <p:nvPicPr>
            <p:cNvPr id="159" name="Picture 11">
              <a:extLst>
                <a:ext uri="{FF2B5EF4-FFF2-40B4-BE49-F238E27FC236}">
                  <a16:creationId xmlns:a16="http://schemas.microsoft.com/office/drawing/2014/main" id="{4AF3BF8E-A7D8-4B7C-86E7-29699939B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928" y="3381966"/>
              <a:ext cx="292369" cy="283425"/>
            </a:xfrm>
            <a:prstGeom prst="rect">
              <a:avLst/>
            </a:prstGeom>
          </p:spPr>
        </p:pic>
        <p:pic>
          <p:nvPicPr>
            <p:cNvPr id="160" name="Picture 72">
              <a:extLst>
                <a:ext uri="{FF2B5EF4-FFF2-40B4-BE49-F238E27FC236}">
                  <a16:creationId xmlns:a16="http://schemas.microsoft.com/office/drawing/2014/main" id="{14A6B8DC-DE94-4073-ACC3-489146323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711" y="4526836"/>
              <a:ext cx="297387" cy="288289"/>
            </a:xfrm>
            <a:prstGeom prst="rect">
              <a:avLst/>
            </a:prstGeom>
          </p:spPr>
        </p:pic>
        <p:pic>
          <p:nvPicPr>
            <p:cNvPr id="161" name="Picture 74">
              <a:extLst>
                <a:ext uri="{FF2B5EF4-FFF2-40B4-BE49-F238E27FC236}">
                  <a16:creationId xmlns:a16="http://schemas.microsoft.com/office/drawing/2014/main" id="{50DA52CD-4282-42B4-AD71-75F420045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9637" y="3837475"/>
              <a:ext cx="296088" cy="287030"/>
            </a:xfrm>
            <a:prstGeom prst="rect">
              <a:avLst/>
            </a:prstGeom>
          </p:spPr>
        </p:pic>
        <p:pic>
          <p:nvPicPr>
            <p:cNvPr id="162" name="Picture 79">
              <a:extLst>
                <a:ext uri="{FF2B5EF4-FFF2-40B4-BE49-F238E27FC236}">
                  <a16:creationId xmlns:a16="http://schemas.microsoft.com/office/drawing/2014/main" id="{F4905887-6B3A-4B49-BB06-03B2915D6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2565" y="5022225"/>
              <a:ext cx="274916" cy="266506"/>
            </a:xfrm>
            <a:prstGeom prst="rect">
              <a:avLst/>
            </a:prstGeom>
          </p:spPr>
        </p:pic>
        <p:pic>
          <p:nvPicPr>
            <p:cNvPr id="163" name="Picture 82">
              <a:extLst>
                <a:ext uri="{FF2B5EF4-FFF2-40B4-BE49-F238E27FC236}">
                  <a16:creationId xmlns:a16="http://schemas.microsoft.com/office/drawing/2014/main" id="{DA5C0E61-50FE-4DC9-A6DD-C4BCAC1A5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2814" y="5051572"/>
              <a:ext cx="302940" cy="293673"/>
            </a:xfrm>
            <a:prstGeom prst="rect">
              <a:avLst/>
            </a:prstGeom>
          </p:spPr>
        </p:pic>
        <p:pic>
          <p:nvPicPr>
            <p:cNvPr id="164" name="Picture 84">
              <a:extLst>
                <a:ext uri="{FF2B5EF4-FFF2-40B4-BE49-F238E27FC236}">
                  <a16:creationId xmlns:a16="http://schemas.microsoft.com/office/drawing/2014/main" id="{04EF1E54-18BB-41BE-905E-C79DE8AD1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4804" y="4336366"/>
              <a:ext cx="245445" cy="237937"/>
            </a:xfrm>
            <a:prstGeom prst="rect">
              <a:avLst/>
            </a:prstGeom>
          </p:spPr>
        </p:pic>
        <p:pic>
          <p:nvPicPr>
            <p:cNvPr id="165" name="Picture 86">
              <a:extLst>
                <a:ext uri="{FF2B5EF4-FFF2-40B4-BE49-F238E27FC236}">
                  <a16:creationId xmlns:a16="http://schemas.microsoft.com/office/drawing/2014/main" id="{E0582565-0551-4255-B713-BBC3EC42D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879" y="3012994"/>
              <a:ext cx="274811" cy="266404"/>
            </a:xfrm>
            <a:prstGeom prst="rect">
              <a:avLst/>
            </a:prstGeom>
          </p:spPr>
        </p:pic>
        <p:pic>
          <p:nvPicPr>
            <p:cNvPr id="166" name="Picture 85">
              <a:extLst>
                <a:ext uri="{FF2B5EF4-FFF2-40B4-BE49-F238E27FC236}">
                  <a16:creationId xmlns:a16="http://schemas.microsoft.com/office/drawing/2014/main" id="{42017B91-7835-49BF-BCE2-39FD65D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3197" y="2991790"/>
              <a:ext cx="267167" cy="258993"/>
            </a:xfrm>
            <a:prstGeom prst="rect">
              <a:avLst/>
            </a:prstGeom>
          </p:spPr>
        </p:pic>
        <p:grpSp>
          <p:nvGrpSpPr>
            <p:cNvPr id="170" name="Gruppo 60">
              <a:extLst>
                <a:ext uri="{FF2B5EF4-FFF2-40B4-BE49-F238E27FC236}">
                  <a16:creationId xmlns:a16="http://schemas.microsoft.com/office/drawing/2014/main" id="{1E3866E4-C638-4DE5-8B86-48FD4F7DBB1C}"/>
                </a:ext>
              </a:extLst>
            </p:cNvPr>
            <p:cNvGrpSpPr/>
            <p:nvPr/>
          </p:nvGrpSpPr>
          <p:grpSpPr>
            <a:xfrm>
              <a:off x="995362" y="2279279"/>
              <a:ext cx="1708448" cy="700248"/>
              <a:chOff x="1909771" y="2166540"/>
              <a:chExt cx="1449427" cy="719539"/>
            </a:xfrm>
          </p:grpSpPr>
          <p:sp>
            <p:nvSpPr>
              <p:cNvPr id="168" name="Rettangolo 50">
                <a:extLst>
                  <a:ext uri="{FF2B5EF4-FFF2-40B4-BE49-F238E27FC236}">
                    <a16:creationId xmlns:a16="http://schemas.microsoft.com/office/drawing/2014/main" id="{BAB0073F-9722-4ABE-91BD-FAA179DEAA44}"/>
                  </a:ext>
                </a:extLst>
              </p:cNvPr>
              <p:cNvSpPr/>
              <p:nvPr/>
            </p:nvSpPr>
            <p:spPr>
              <a:xfrm>
                <a:off x="1921437" y="2169491"/>
                <a:ext cx="997367" cy="18933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100" b="1">
                    <a:solidFill>
                      <a:schemeClr val="bg1"/>
                    </a:solidFill>
                  </a:rPr>
                  <a:t>Iqbal Masih </a:t>
                </a:r>
              </a:p>
            </p:txBody>
          </p:sp>
          <p:sp>
            <p:nvSpPr>
              <p:cNvPr id="169" name="Rettangolo 1">
                <a:extLst>
                  <a:ext uri="{FF2B5EF4-FFF2-40B4-BE49-F238E27FC236}">
                    <a16:creationId xmlns:a16="http://schemas.microsoft.com/office/drawing/2014/main" id="{631821A7-111D-440C-85A1-30E01BB2DC7A}"/>
                  </a:ext>
                </a:extLst>
              </p:cNvPr>
              <p:cNvSpPr/>
              <p:nvPr/>
            </p:nvSpPr>
            <p:spPr>
              <a:xfrm>
                <a:off x="1909771" y="2526079"/>
                <a:ext cx="1440000" cy="36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Equa</a:t>
                </a:r>
              </a:p>
            </p:txBody>
          </p:sp>
          <p:sp>
            <p:nvSpPr>
              <p:cNvPr id="167" name="Rettangolo 111">
                <a:extLst>
                  <a:ext uri="{FF2B5EF4-FFF2-40B4-BE49-F238E27FC236}">
                    <a16:creationId xmlns:a16="http://schemas.microsoft.com/office/drawing/2014/main" id="{AE5790F5-2FDD-49CA-988D-F87372DED504}"/>
                  </a:ext>
                </a:extLst>
              </p:cNvPr>
              <p:cNvSpPr/>
              <p:nvPr/>
            </p:nvSpPr>
            <p:spPr>
              <a:xfrm>
                <a:off x="1919198" y="2166540"/>
                <a:ext cx="144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 err="1">
                    <a:solidFill>
                      <a:schemeClr val="bg1"/>
                    </a:solidFill>
                  </a:rPr>
                  <a:t>Calasanzio</a:t>
                </a:r>
                <a:endParaRPr lang="it-IT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3" name="Gruppo 43">
              <a:extLst>
                <a:ext uri="{FF2B5EF4-FFF2-40B4-BE49-F238E27FC236}">
                  <a16:creationId xmlns:a16="http://schemas.microsoft.com/office/drawing/2014/main" id="{1D36B9D3-6390-492B-AE7C-89375BAA0339}"/>
                </a:ext>
              </a:extLst>
            </p:cNvPr>
            <p:cNvGrpSpPr/>
            <p:nvPr/>
          </p:nvGrpSpPr>
          <p:grpSpPr>
            <a:xfrm>
              <a:off x="996264" y="3805786"/>
              <a:ext cx="1699938" cy="714339"/>
              <a:chOff x="1028412" y="3412636"/>
              <a:chExt cx="1440000" cy="726740"/>
            </a:xfrm>
          </p:grpSpPr>
          <p:sp>
            <p:nvSpPr>
              <p:cNvPr id="172" name="Rettangolo 113">
                <a:extLst>
                  <a:ext uri="{FF2B5EF4-FFF2-40B4-BE49-F238E27FC236}">
                    <a16:creationId xmlns:a16="http://schemas.microsoft.com/office/drawing/2014/main" id="{10FE5EE8-99CD-4F2D-B358-AACF1DC1099B}"/>
                  </a:ext>
                </a:extLst>
              </p:cNvPr>
              <p:cNvSpPr/>
              <p:nvPr/>
            </p:nvSpPr>
            <p:spPr>
              <a:xfrm>
                <a:off x="1028412" y="3779376"/>
                <a:ext cx="1440000" cy="36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Consorzio SIR</a:t>
                </a:r>
              </a:p>
            </p:txBody>
          </p:sp>
          <p:sp>
            <p:nvSpPr>
              <p:cNvPr id="171" name="Rettangolo 112">
                <a:extLst>
                  <a:ext uri="{FF2B5EF4-FFF2-40B4-BE49-F238E27FC236}">
                    <a16:creationId xmlns:a16="http://schemas.microsoft.com/office/drawing/2014/main" id="{A2F2387B-024F-4A80-94A9-FE4EDC265D29}"/>
                  </a:ext>
                </a:extLst>
              </p:cNvPr>
              <p:cNvSpPr/>
              <p:nvPr/>
            </p:nvSpPr>
            <p:spPr>
              <a:xfrm>
                <a:off x="1028412" y="3412636"/>
                <a:ext cx="1440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chemeClr val="bg1"/>
                    </a:solidFill>
                  </a:rPr>
                  <a:t>Iqbal Masih </a:t>
                </a:r>
              </a:p>
            </p:txBody>
          </p:sp>
        </p:grpSp>
        <p:grpSp>
          <p:nvGrpSpPr>
            <p:cNvPr id="177" name="Group 78">
              <a:extLst>
                <a:ext uri="{FF2B5EF4-FFF2-40B4-BE49-F238E27FC236}">
                  <a16:creationId xmlns:a16="http://schemas.microsoft.com/office/drawing/2014/main" id="{EA299330-442A-4625-B817-4A12650CE90E}"/>
                </a:ext>
              </a:extLst>
            </p:cNvPr>
            <p:cNvGrpSpPr/>
            <p:nvPr/>
          </p:nvGrpSpPr>
          <p:grpSpPr>
            <a:xfrm>
              <a:off x="8029214" y="3412257"/>
              <a:ext cx="1132030" cy="778643"/>
              <a:chOff x="6385233" y="1480554"/>
              <a:chExt cx="611583" cy="1719841"/>
            </a:xfrm>
            <a:noFill/>
          </p:grpSpPr>
          <p:cxnSp>
            <p:nvCxnSpPr>
              <p:cNvPr id="178" name="Straight Connector 79">
                <a:extLst>
                  <a:ext uri="{FF2B5EF4-FFF2-40B4-BE49-F238E27FC236}">
                    <a16:creationId xmlns:a16="http://schemas.microsoft.com/office/drawing/2014/main" id="{A918FBDE-5BAA-4938-B005-65F970A2B7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5233" y="1480554"/>
                <a:ext cx="382187" cy="1719841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80">
                <a:extLst>
                  <a:ext uri="{FF2B5EF4-FFF2-40B4-BE49-F238E27FC236}">
                    <a16:creationId xmlns:a16="http://schemas.microsoft.com/office/drawing/2014/main" id="{AD22790B-8E8C-4831-8442-55B6797D9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7420" y="1480554"/>
                <a:ext cx="229396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Rettangolo 52">
              <a:extLst>
                <a:ext uri="{FF2B5EF4-FFF2-40B4-BE49-F238E27FC236}">
                  <a16:creationId xmlns:a16="http://schemas.microsoft.com/office/drawing/2014/main" id="{2733B7D1-72FD-49E8-96F3-5DED0A40A157}"/>
                </a:ext>
              </a:extLst>
            </p:cNvPr>
            <p:cNvSpPr/>
            <p:nvPr/>
          </p:nvSpPr>
          <p:spPr>
            <a:xfrm>
              <a:off x="8388838" y="1610909"/>
              <a:ext cx="1707454" cy="331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Pertini</a:t>
              </a:r>
            </a:p>
          </p:txBody>
        </p:sp>
        <p:sp>
          <p:nvSpPr>
            <p:cNvPr id="115" name="Rettangolo 114">
              <a:extLst>
                <a:ext uri="{FF2B5EF4-FFF2-40B4-BE49-F238E27FC236}">
                  <a16:creationId xmlns:a16="http://schemas.microsoft.com/office/drawing/2014/main" id="{C25E934B-D43A-4DBF-ACEC-9DD12D015307}"/>
                </a:ext>
              </a:extLst>
            </p:cNvPr>
            <p:cNvSpPr/>
            <p:nvPr/>
          </p:nvSpPr>
          <p:spPr>
            <a:xfrm>
              <a:off x="995365" y="5309736"/>
              <a:ext cx="1706400" cy="37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200" b="1">
                  <a:solidFill>
                    <a:srgbClr val="00338D"/>
                  </a:solidFill>
                </a:rPr>
                <a:t>Spazio Aperto servizi</a:t>
              </a:r>
            </a:p>
          </p:txBody>
        </p:sp>
        <p:grpSp>
          <p:nvGrpSpPr>
            <p:cNvPr id="54" name="Group 78">
              <a:extLst>
                <a:ext uri="{FF2B5EF4-FFF2-40B4-BE49-F238E27FC236}">
                  <a16:creationId xmlns:a16="http://schemas.microsoft.com/office/drawing/2014/main" id="{A040C61F-2802-4F0A-97DB-2D3B697DB590}"/>
                </a:ext>
              </a:extLst>
            </p:cNvPr>
            <p:cNvGrpSpPr/>
            <p:nvPr/>
          </p:nvGrpSpPr>
          <p:grpSpPr>
            <a:xfrm>
              <a:off x="6821555" y="1989295"/>
              <a:ext cx="1417006" cy="778643"/>
              <a:chOff x="6385233" y="1480554"/>
              <a:chExt cx="1037390" cy="1719841"/>
            </a:xfrm>
            <a:noFill/>
          </p:grpSpPr>
          <p:cxnSp>
            <p:nvCxnSpPr>
              <p:cNvPr id="55" name="Straight Connector 79">
                <a:extLst>
                  <a:ext uri="{FF2B5EF4-FFF2-40B4-BE49-F238E27FC236}">
                    <a16:creationId xmlns:a16="http://schemas.microsoft.com/office/drawing/2014/main" id="{B157674B-BB4E-492A-8EA7-4DD4446825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5233" y="1480554"/>
                <a:ext cx="382187" cy="1719841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80">
                <a:extLst>
                  <a:ext uri="{FF2B5EF4-FFF2-40B4-BE49-F238E27FC236}">
                    <a16:creationId xmlns:a16="http://schemas.microsoft.com/office/drawing/2014/main" id="{8C87453F-E28F-4D8E-A5E4-4E94C690F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7420" y="1480554"/>
                <a:ext cx="655203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: Shape 96">
              <a:extLst>
                <a:ext uri="{FF2B5EF4-FFF2-40B4-BE49-F238E27FC236}">
                  <a16:creationId xmlns:a16="http://schemas.microsoft.com/office/drawing/2014/main" id="{1B79FB23-8F16-4ABE-BDC8-B64A118C06AE}"/>
                </a:ext>
              </a:extLst>
            </p:cNvPr>
            <p:cNvSpPr/>
            <p:nvPr/>
          </p:nvSpPr>
          <p:spPr>
            <a:xfrm flipV="1">
              <a:off x="2801925" y="4739224"/>
              <a:ext cx="2871095" cy="465992"/>
            </a:xfrm>
            <a:custGeom>
              <a:avLst/>
              <a:gdLst>
                <a:gd name="connsiteX0" fmla="*/ 2247900 w 2247900"/>
                <a:gd name="connsiteY0" fmla="*/ 609600 h 609600"/>
                <a:gd name="connsiteX1" fmla="*/ 1638300 w 2247900"/>
                <a:gd name="connsiteY1" fmla="*/ 0 h 609600"/>
                <a:gd name="connsiteX2" fmla="*/ 0 w 22479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609600">
                  <a:moveTo>
                    <a:pt x="2247900" y="609600"/>
                  </a:moveTo>
                  <a:lnTo>
                    <a:pt x="16383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C1FEE7-6FEB-4875-8267-6819F956270B}"/>
                </a:ext>
              </a:extLst>
            </p:cNvPr>
            <p:cNvSpPr/>
            <p:nvPr/>
          </p:nvSpPr>
          <p:spPr>
            <a:xfrm>
              <a:off x="6266691" y="1610430"/>
              <a:ext cx="186810" cy="1160688"/>
            </a:xfrm>
            <a:custGeom>
              <a:avLst/>
              <a:gdLst>
                <a:gd name="connsiteX0" fmla="*/ 2247900 w 2247900"/>
                <a:gd name="connsiteY0" fmla="*/ 609600 h 609600"/>
                <a:gd name="connsiteX1" fmla="*/ 1638300 w 2247900"/>
                <a:gd name="connsiteY1" fmla="*/ 0 h 609600"/>
                <a:gd name="connsiteX2" fmla="*/ 0 w 2247900"/>
                <a:gd name="connsiteY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7900" h="609600">
                  <a:moveTo>
                    <a:pt x="2247900" y="609600"/>
                  </a:moveTo>
                  <a:lnTo>
                    <a:pt x="163830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1E3866E4-C638-4DE5-8B86-48FD4F7DBB1C}"/>
                </a:ext>
              </a:extLst>
            </p:cNvPr>
            <p:cNvGrpSpPr/>
            <p:nvPr/>
          </p:nvGrpSpPr>
          <p:grpSpPr>
            <a:xfrm>
              <a:off x="995364" y="2279279"/>
              <a:ext cx="1717512" cy="753484"/>
              <a:chOff x="1909771" y="2166540"/>
              <a:chExt cx="1457117" cy="774241"/>
            </a:xfrm>
          </p:grpSpPr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BAB0073F-9722-4ABE-91BD-FAA179DEAA44}"/>
                  </a:ext>
                </a:extLst>
              </p:cNvPr>
              <p:cNvSpPr/>
              <p:nvPr/>
            </p:nvSpPr>
            <p:spPr>
              <a:xfrm>
                <a:off x="1921437" y="2169491"/>
                <a:ext cx="997367" cy="18933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100" b="1">
                    <a:solidFill>
                      <a:schemeClr val="bg1"/>
                    </a:solidFill>
                  </a:rPr>
                  <a:t>Iqbal Masih </a:t>
                </a:r>
              </a:p>
            </p:txBody>
          </p:sp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631821A7-111D-440C-85A1-30E01BB2DC7A}"/>
                  </a:ext>
                </a:extLst>
              </p:cNvPr>
              <p:cNvSpPr/>
              <p:nvPr/>
            </p:nvSpPr>
            <p:spPr>
              <a:xfrm>
                <a:off x="1909771" y="2556067"/>
                <a:ext cx="1447690" cy="384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Equa</a:t>
                </a:r>
              </a:p>
            </p:txBody>
          </p:sp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AE5790F5-2FDD-49CA-988D-F87372DED504}"/>
                  </a:ext>
                </a:extLst>
              </p:cNvPr>
              <p:cNvSpPr/>
              <p:nvPr/>
            </p:nvSpPr>
            <p:spPr>
              <a:xfrm>
                <a:off x="1919198" y="2166540"/>
                <a:ext cx="1447690" cy="3847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 err="1">
                    <a:solidFill>
                      <a:schemeClr val="bg1"/>
                    </a:solidFill>
                  </a:rPr>
                  <a:t>Calasanzio</a:t>
                </a:r>
                <a:endParaRPr lang="it-IT" sz="1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1D36B9D3-6390-492B-AE7C-89375BAA0339}"/>
                </a:ext>
              </a:extLst>
            </p:cNvPr>
            <p:cNvGrpSpPr/>
            <p:nvPr/>
          </p:nvGrpSpPr>
          <p:grpSpPr>
            <a:xfrm>
              <a:off x="996264" y="3766861"/>
              <a:ext cx="1706400" cy="765767"/>
              <a:chOff x="1028412" y="3373048"/>
              <a:chExt cx="1445474" cy="779064"/>
            </a:xfrm>
          </p:grpSpPr>
          <p:sp>
            <p:nvSpPr>
              <p:cNvPr id="114" name="Rettangolo 113">
                <a:extLst>
                  <a:ext uri="{FF2B5EF4-FFF2-40B4-BE49-F238E27FC236}">
                    <a16:creationId xmlns:a16="http://schemas.microsoft.com/office/drawing/2014/main" id="{10FE5EE8-99CD-4F2D-B358-AACF1DC1099B}"/>
                  </a:ext>
                </a:extLst>
              </p:cNvPr>
              <p:cNvSpPr/>
              <p:nvPr/>
            </p:nvSpPr>
            <p:spPr>
              <a:xfrm>
                <a:off x="1028412" y="3771211"/>
                <a:ext cx="1445474" cy="38090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Consorzio SIR</a:t>
                </a:r>
              </a:p>
            </p:txBody>
          </p:sp>
          <p:sp>
            <p:nvSpPr>
              <p:cNvPr id="113" name="Rettangolo 112">
                <a:extLst>
                  <a:ext uri="{FF2B5EF4-FFF2-40B4-BE49-F238E27FC236}">
                    <a16:creationId xmlns:a16="http://schemas.microsoft.com/office/drawing/2014/main" id="{A2F2387B-024F-4A80-94A9-FE4EDC265D29}"/>
                  </a:ext>
                </a:extLst>
              </p:cNvPr>
              <p:cNvSpPr/>
              <p:nvPr/>
            </p:nvSpPr>
            <p:spPr>
              <a:xfrm>
                <a:off x="1028412" y="3373048"/>
                <a:ext cx="1445474" cy="3809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chemeClr val="bg1"/>
                    </a:solidFill>
                  </a:rPr>
                  <a:t>Iqbal Masih </a:t>
                </a:r>
              </a:p>
            </p:txBody>
          </p:sp>
        </p:grp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F3A48C07-8C80-4723-A1D1-729E8B737733}"/>
                </a:ext>
              </a:extLst>
            </p:cNvPr>
            <p:cNvSpPr/>
            <p:nvPr/>
          </p:nvSpPr>
          <p:spPr>
            <a:xfrm>
              <a:off x="998988" y="4925003"/>
              <a:ext cx="1706400" cy="37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Narcisi</a:t>
              </a:r>
            </a:p>
          </p:txBody>
        </p: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46B25D93-5CC6-43C1-A3E4-945F8118AD7F}"/>
                </a:ext>
              </a:extLst>
            </p:cNvPr>
            <p:cNvGrpSpPr/>
            <p:nvPr/>
          </p:nvGrpSpPr>
          <p:grpSpPr>
            <a:xfrm>
              <a:off x="4485848" y="5337504"/>
              <a:ext cx="1713007" cy="750006"/>
              <a:chOff x="4014274" y="6623577"/>
              <a:chExt cx="2232784" cy="1266311"/>
            </a:xfrm>
          </p:grpSpPr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C582F76B-AF12-4902-A495-D68A70B7DC71}"/>
                  </a:ext>
                </a:extLst>
              </p:cNvPr>
              <p:cNvSpPr/>
              <p:nvPr/>
            </p:nvSpPr>
            <p:spPr>
              <a:xfrm>
                <a:off x="4014274" y="7257751"/>
                <a:ext cx="2224172" cy="63213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Zero 5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BE11F3E5-DD4C-48F2-8B3A-389B7B6F6709}"/>
                  </a:ext>
                </a:extLst>
              </p:cNvPr>
              <p:cNvSpPr/>
              <p:nvPr/>
            </p:nvSpPr>
            <p:spPr>
              <a:xfrm>
                <a:off x="4022886" y="6623577"/>
                <a:ext cx="2224172" cy="6321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 err="1">
                    <a:solidFill>
                      <a:schemeClr val="bg1"/>
                    </a:solidFill>
                  </a:rPr>
                  <a:t>Thouar</a:t>
                </a:r>
                <a:r>
                  <a:rPr lang="it-IT" sz="1200" b="1">
                    <a:solidFill>
                      <a:schemeClr val="bg1"/>
                    </a:solidFill>
                  </a:rPr>
                  <a:t> Gonzaga</a:t>
                </a:r>
              </a:p>
            </p:txBody>
          </p:sp>
        </p:grpSp>
        <p:grpSp>
          <p:nvGrpSpPr>
            <p:cNvPr id="119" name="Group 78">
              <a:extLst>
                <a:ext uri="{FF2B5EF4-FFF2-40B4-BE49-F238E27FC236}">
                  <a16:creationId xmlns:a16="http://schemas.microsoft.com/office/drawing/2014/main" id="{EA299330-442A-4625-B817-4A12650CE90E}"/>
                </a:ext>
              </a:extLst>
            </p:cNvPr>
            <p:cNvGrpSpPr/>
            <p:nvPr/>
          </p:nvGrpSpPr>
          <p:grpSpPr>
            <a:xfrm>
              <a:off x="8029216" y="3412257"/>
              <a:ext cx="1132032" cy="778643"/>
              <a:chOff x="6385233" y="1480554"/>
              <a:chExt cx="611584" cy="1719841"/>
            </a:xfrm>
            <a:noFill/>
          </p:grpSpPr>
          <p:cxnSp>
            <p:nvCxnSpPr>
              <p:cNvPr id="120" name="Straight Connector 79">
                <a:extLst>
                  <a:ext uri="{FF2B5EF4-FFF2-40B4-BE49-F238E27FC236}">
                    <a16:creationId xmlns:a16="http://schemas.microsoft.com/office/drawing/2014/main" id="{A918FBDE-5BAA-4938-B005-65F970A2B7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5233" y="1480554"/>
                <a:ext cx="382187" cy="1719841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80">
                <a:extLst>
                  <a:ext uri="{FF2B5EF4-FFF2-40B4-BE49-F238E27FC236}">
                    <a16:creationId xmlns:a16="http://schemas.microsoft.com/office/drawing/2014/main" id="{AD22790B-8E8C-4831-8442-55B6797D9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7420" y="1480554"/>
                <a:ext cx="229397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8B7F8FC5-0393-4954-B7D1-7C7B71DC2BE2}"/>
                </a:ext>
              </a:extLst>
            </p:cNvPr>
            <p:cNvGrpSpPr/>
            <p:nvPr/>
          </p:nvGrpSpPr>
          <p:grpSpPr>
            <a:xfrm>
              <a:off x="9263318" y="3117691"/>
              <a:ext cx="1713880" cy="751384"/>
              <a:chOff x="8946537" y="3014139"/>
              <a:chExt cx="1451779" cy="882784"/>
            </a:xfrm>
          </p:grpSpPr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932CDADE-E796-41F2-9F93-20E742D20327}"/>
                  </a:ext>
                </a:extLst>
              </p:cNvPr>
              <p:cNvSpPr/>
              <p:nvPr/>
            </p:nvSpPr>
            <p:spPr>
              <a:xfrm>
                <a:off x="8946537" y="3457049"/>
                <a:ext cx="1445443" cy="439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La Strada</a:t>
                </a:r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3EB86F4E-0C5E-4B79-BED6-6620A40B9B0C}"/>
                  </a:ext>
                </a:extLst>
              </p:cNvPr>
              <p:cNvSpPr/>
              <p:nvPr/>
            </p:nvSpPr>
            <p:spPr>
              <a:xfrm>
                <a:off x="8952873" y="3014139"/>
                <a:ext cx="1445443" cy="439875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chemeClr val="bg1"/>
                    </a:solidFill>
                  </a:rPr>
                  <a:t>Pezzani</a:t>
                </a:r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B78C9E69-989F-4BBD-A6E6-8DD234AE379D}"/>
                </a:ext>
              </a:extLst>
            </p:cNvPr>
            <p:cNvGrpSpPr/>
            <p:nvPr/>
          </p:nvGrpSpPr>
          <p:grpSpPr>
            <a:xfrm>
              <a:off x="4485823" y="1390217"/>
              <a:ext cx="1710469" cy="740200"/>
              <a:chOff x="4549078" y="1627989"/>
              <a:chExt cx="1803179" cy="780950"/>
            </a:xfrm>
          </p:grpSpPr>
          <p:sp>
            <p:nvSpPr>
              <p:cNvPr id="122" name="Rettangolo 121">
                <a:extLst>
                  <a:ext uri="{FF2B5EF4-FFF2-40B4-BE49-F238E27FC236}">
                    <a16:creationId xmlns:a16="http://schemas.microsoft.com/office/drawing/2014/main" id="{B43756E2-5C30-4D93-8CB5-744682C78E9A}"/>
                  </a:ext>
                </a:extLst>
              </p:cNvPr>
              <p:cNvSpPr/>
              <p:nvPr/>
            </p:nvSpPr>
            <p:spPr>
              <a:xfrm>
                <a:off x="4555241" y="2014651"/>
                <a:ext cx="1797016" cy="39428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Coesa</a:t>
                </a:r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F62E6313-605C-46E8-9F02-8FF8BF54E39E}"/>
                  </a:ext>
                </a:extLst>
              </p:cNvPr>
              <p:cNvSpPr/>
              <p:nvPr/>
            </p:nvSpPr>
            <p:spPr>
              <a:xfrm>
                <a:off x="4549078" y="1627989"/>
                <a:ext cx="1800000" cy="394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chemeClr val="bg1"/>
                    </a:solidFill>
                  </a:rPr>
                  <a:t>Confalonieri</a:t>
                </a:r>
              </a:p>
            </p:txBody>
          </p:sp>
        </p:grpSp>
        <p:sp>
          <p:nvSpPr>
            <p:cNvPr id="123" name="Rettangolo 122">
              <a:extLst>
                <a:ext uri="{FF2B5EF4-FFF2-40B4-BE49-F238E27FC236}">
                  <a16:creationId xmlns:a16="http://schemas.microsoft.com/office/drawing/2014/main" id="{54941059-97DA-463D-AF4D-B90D3F1B563B}"/>
                </a:ext>
              </a:extLst>
            </p:cNvPr>
            <p:cNvSpPr/>
            <p:nvPr/>
          </p:nvSpPr>
          <p:spPr>
            <a:xfrm>
              <a:off x="8388795" y="1981349"/>
              <a:ext cx="1707454" cy="37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200" b="1">
                  <a:solidFill>
                    <a:srgbClr val="00338D"/>
                  </a:solidFill>
                </a:rPr>
                <a:t>Diapason</a:t>
              </a: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2733B7D1-72FD-49E8-96F3-5DED0A40A157}"/>
                </a:ext>
              </a:extLst>
            </p:cNvPr>
            <p:cNvSpPr/>
            <p:nvPr/>
          </p:nvSpPr>
          <p:spPr>
            <a:xfrm>
              <a:off x="8388838" y="1610908"/>
              <a:ext cx="1707454" cy="37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Pertini</a:t>
              </a:r>
            </a:p>
          </p:txBody>
        </p: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49729380-6842-49BD-9203-3AF86688AEE7}"/>
                </a:ext>
              </a:extLst>
            </p:cNvPr>
            <p:cNvGrpSpPr/>
            <p:nvPr/>
          </p:nvGrpSpPr>
          <p:grpSpPr>
            <a:xfrm>
              <a:off x="8043803" y="5148334"/>
              <a:ext cx="1707454" cy="750347"/>
              <a:chOff x="9557581" y="5334135"/>
              <a:chExt cx="2208321" cy="1241139"/>
            </a:xfrm>
          </p:grpSpPr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0172169C-A2F4-41E4-886E-32DD1E6B61B2}"/>
                  </a:ext>
                </a:extLst>
              </p:cNvPr>
              <p:cNvSpPr/>
              <p:nvPr/>
            </p:nvSpPr>
            <p:spPr>
              <a:xfrm>
                <a:off x="9557581" y="5955984"/>
                <a:ext cx="2208321" cy="6192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rgbClr val="00338D"/>
                    </a:solidFill>
                  </a:rPr>
                  <a:t>Lo Scrigno</a:t>
                </a:r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8F384B9-17E5-4DBD-8C06-0D1FAF947084}"/>
                  </a:ext>
                </a:extLst>
              </p:cNvPr>
              <p:cNvSpPr/>
              <p:nvPr/>
            </p:nvSpPr>
            <p:spPr>
              <a:xfrm>
                <a:off x="9557581" y="5334135"/>
                <a:ext cx="2208321" cy="6192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200" b="1">
                    <a:solidFill>
                      <a:schemeClr val="bg1"/>
                    </a:solidFill>
                  </a:rPr>
                  <a:t>Elsa Morante</a:t>
                </a:r>
              </a:p>
            </p:txBody>
          </p:sp>
        </p:grp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19C8F8FF-E413-4A91-9E4A-3E4D4E38FBAA}"/>
              </a:ext>
            </a:extLst>
          </p:cNvPr>
          <p:cNvGrpSpPr/>
          <p:nvPr/>
        </p:nvGrpSpPr>
        <p:grpSpPr>
          <a:xfrm>
            <a:off x="9358557" y="4302538"/>
            <a:ext cx="1841256" cy="1547816"/>
            <a:chOff x="9899470" y="4110452"/>
            <a:chExt cx="2228242" cy="1977058"/>
          </a:xfrm>
        </p:grpSpPr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F91BA502-EB1E-4812-94F1-338F4DCC9067}"/>
                </a:ext>
              </a:extLst>
            </p:cNvPr>
            <p:cNvGrpSpPr/>
            <p:nvPr/>
          </p:nvGrpSpPr>
          <p:grpSpPr>
            <a:xfrm>
              <a:off x="9981333" y="4933958"/>
              <a:ext cx="2089598" cy="1036744"/>
              <a:chOff x="630116" y="1560916"/>
              <a:chExt cx="2202857" cy="1093820"/>
            </a:xfrm>
          </p:grpSpPr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62884F29-D16F-4657-B12C-2022CABDF825}"/>
                  </a:ext>
                </a:extLst>
              </p:cNvPr>
              <p:cNvSpPr/>
              <p:nvPr/>
            </p:nvSpPr>
            <p:spPr>
              <a:xfrm>
                <a:off x="1034084" y="2246803"/>
                <a:ext cx="1798889" cy="3950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000" b="1">
                    <a:solidFill>
                      <a:srgbClr val="00338D"/>
                    </a:solidFill>
                  </a:rPr>
                  <a:t>Capofila ATI</a:t>
                </a:r>
              </a:p>
            </p:txBody>
          </p:sp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38B794D6-13A8-40E9-8A63-595C9E257977}"/>
                  </a:ext>
                </a:extLst>
              </p:cNvPr>
              <p:cNvSpPr/>
              <p:nvPr/>
            </p:nvSpPr>
            <p:spPr>
              <a:xfrm>
                <a:off x="1022526" y="1620573"/>
                <a:ext cx="1798889" cy="3950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ctr"/>
                <a:r>
                  <a:rPr lang="it-IT" sz="1000" b="1">
                    <a:solidFill>
                      <a:schemeClr val="bg1"/>
                    </a:solidFill>
                  </a:rPr>
                  <a:t>Istituto Comprensivo</a:t>
                </a:r>
              </a:p>
            </p:txBody>
          </p:sp>
          <p:grpSp>
            <p:nvGrpSpPr>
              <p:cNvPr id="66" name="Gruppo 65">
                <a:extLst>
                  <a:ext uri="{FF2B5EF4-FFF2-40B4-BE49-F238E27FC236}">
                    <a16:creationId xmlns:a16="http://schemas.microsoft.com/office/drawing/2014/main" id="{7ECF364A-4021-44F0-920E-875F4C1FFFCA}"/>
                  </a:ext>
                </a:extLst>
              </p:cNvPr>
              <p:cNvGrpSpPr/>
              <p:nvPr/>
            </p:nvGrpSpPr>
            <p:grpSpPr>
              <a:xfrm>
                <a:off x="641024" y="1560916"/>
                <a:ext cx="471340" cy="479316"/>
                <a:chOff x="593889" y="1560916"/>
                <a:chExt cx="471340" cy="479316"/>
              </a:xfrm>
            </p:grpSpPr>
            <p:sp>
              <p:nvSpPr>
                <p:cNvPr id="64" name="Ovale 63">
                  <a:extLst>
                    <a:ext uri="{FF2B5EF4-FFF2-40B4-BE49-F238E27FC236}">
                      <a16:creationId xmlns:a16="http://schemas.microsoft.com/office/drawing/2014/main" id="{04A8DF2E-8133-48CF-AD7A-6FD737FC53B5}"/>
                    </a:ext>
                  </a:extLst>
                </p:cNvPr>
                <p:cNvSpPr/>
                <p:nvPr/>
              </p:nvSpPr>
              <p:spPr>
                <a:xfrm>
                  <a:off x="593889" y="1560916"/>
                  <a:ext cx="471340" cy="47931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610" tIns="54610" rIns="54610" bIns="54610" rtlCol="0" anchor="ctr"/>
                <a:lstStyle/>
                <a:p>
                  <a:pPr algn="l"/>
                  <a:endParaRPr lang="it-IT" sz="1500" err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4" name="Picture 2">
                  <a:extLst>
                    <a:ext uri="{FF2B5EF4-FFF2-40B4-BE49-F238E27FC236}">
                      <a16:creationId xmlns:a16="http://schemas.microsoft.com/office/drawing/2014/main" id="{0FC7B861-60AD-48A6-A508-33AEBB9DA3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6266" y="1606146"/>
                  <a:ext cx="325084" cy="325084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6FB5AC94-617E-4CA4-BE94-96F6D44B5EDB}"/>
                  </a:ext>
                </a:extLst>
              </p:cNvPr>
              <p:cNvGrpSpPr/>
              <p:nvPr/>
            </p:nvGrpSpPr>
            <p:grpSpPr>
              <a:xfrm>
                <a:off x="630116" y="2175420"/>
                <a:ext cx="471340" cy="479316"/>
                <a:chOff x="592408" y="2156566"/>
                <a:chExt cx="471340" cy="479316"/>
              </a:xfrm>
            </p:grpSpPr>
            <p:sp>
              <p:nvSpPr>
                <p:cNvPr id="126" name="Ovale 125">
                  <a:extLst>
                    <a:ext uri="{FF2B5EF4-FFF2-40B4-BE49-F238E27FC236}">
                      <a16:creationId xmlns:a16="http://schemas.microsoft.com/office/drawing/2014/main" id="{54659022-9075-4C49-8FBD-E84AEAAF83E6}"/>
                    </a:ext>
                  </a:extLst>
                </p:cNvPr>
                <p:cNvSpPr/>
                <p:nvPr/>
              </p:nvSpPr>
              <p:spPr>
                <a:xfrm>
                  <a:off x="592408" y="2156566"/>
                  <a:ext cx="471340" cy="47931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610" tIns="54610" rIns="54610" bIns="54610" rtlCol="0" anchor="ctr"/>
                <a:lstStyle/>
                <a:p>
                  <a:pPr algn="l"/>
                  <a:endParaRPr lang="it-IT" sz="1500" err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5" name="Picture 86">
                  <a:extLst>
                    <a:ext uri="{FF2B5EF4-FFF2-40B4-BE49-F238E27FC236}">
                      <a16:creationId xmlns:a16="http://schemas.microsoft.com/office/drawing/2014/main" id="{C0BB7922-03B9-4870-8509-5DF8A13677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1018" y="2279147"/>
                  <a:ext cx="310332" cy="310332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9574D0-28D6-4D0B-BC90-4E36668FFEA1}"/>
                </a:ext>
              </a:extLst>
            </p:cNvPr>
            <p:cNvSpPr/>
            <p:nvPr/>
          </p:nvSpPr>
          <p:spPr>
            <a:xfrm>
              <a:off x="9899470" y="4110452"/>
              <a:ext cx="2228242" cy="1977058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00C24C-6BCA-47B6-84B7-18F0AC853983}"/>
                </a:ext>
              </a:extLst>
            </p:cNvPr>
            <p:cNvSpPr txBox="1"/>
            <p:nvPr/>
          </p:nvSpPr>
          <p:spPr>
            <a:xfrm>
              <a:off x="10609029" y="4128582"/>
              <a:ext cx="1292006" cy="2125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1400" b="1">
                  <a:solidFill>
                    <a:schemeClr val="tx2"/>
                  </a:solidFill>
                </a:rPr>
                <a:t>Legenda</a:t>
              </a:r>
            </a:p>
          </p:txBody>
        </p:sp>
        <p:sp>
          <p:nvSpPr>
            <p:cNvPr id="137" name="Ovale 136">
              <a:extLst>
                <a:ext uri="{FF2B5EF4-FFF2-40B4-BE49-F238E27FC236}">
                  <a16:creationId xmlns:a16="http://schemas.microsoft.com/office/drawing/2014/main" id="{98B89A32-4B75-4A31-B64B-B063E660C927}"/>
                </a:ext>
              </a:extLst>
            </p:cNvPr>
            <p:cNvSpPr/>
            <p:nvPr/>
          </p:nvSpPr>
          <p:spPr>
            <a:xfrm>
              <a:off x="9986495" y="4399701"/>
              <a:ext cx="447106" cy="45430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40C19DD8-63F1-461A-AAF2-ADE64B28065F}"/>
                </a:ext>
              </a:extLst>
            </p:cNvPr>
            <p:cNvSpPr/>
            <p:nvPr/>
          </p:nvSpPr>
          <p:spPr>
            <a:xfrm>
              <a:off x="10342624" y="4448966"/>
              <a:ext cx="1706400" cy="37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r>
                <a:rPr lang="it-IT" sz="1000" b="1">
                  <a:solidFill>
                    <a:schemeClr val="bg1"/>
                  </a:solidFill>
                </a:rPr>
                <a:t>KPMG-BOCCONI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0F022CC-3DFA-4CF3-86B1-BEE8E7EEE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037" y="4457573"/>
              <a:ext cx="355698" cy="355698"/>
            </a:xfrm>
            <a:prstGeom prst="rect">
              <a:avLst/>
            </a:prstGeom>
          </p:spPr>
        </p:pic>
      </p:grpSp>
      <p:pic>
        <p:nvPicPr>
          <p:cNvPr id="7" name="Picture 21">
            <a:extLst>
              <a:ext uri="{FF2B5EF4-FFF2-40B4-BE49-F238E27FC236}">
                <a16:creationId xmlns:a16="http://schemas.microsoft.com/office/drawing/2014/main" id="{9A8C2CEF-ABAC-ED49-17E3-475688290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8486" y1="45998" x2="28486" y2="45998"/>
                        <a14:foregroundMark x1="28486" y1="45998" x2="28486" y2="45998"/>
                        <a14:foregroundMark x1="28486" y1="45998" x2="28486" y2="45998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486" y1="30800" x2="28486" y2="30800"/>
                        <a14:foregroundMark x1="28486" y1="30800" x2="28486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39029" y1="64228" x2="39029" y2="64228"/>
                        <a14:foregroundMark x1="39029" y1="64228" x2="39029" y2="64228"/>
                        <a14:foregroundMark x1="40000" y1="34398" x2="40000" y2="34398"/>
                        <a14:foregroundMark x1="40000" y1="34398" x2="40000" y2="34398"/>
                        <a14:foregroundMark x1="49371" y1="31083" x2="49371" y2="31083"/>
                        <a14:foregroundMark x1="49371" y1="31083" x2="49371" y2="31083"/>
                        <a14:foregroundMark x1="56600" y1="31366" x2="56600" y2="31366"/>
                        <a14:foregroundMark x1="56600" y1="31366" x2="56600" y2="31366"/>
                        <a14:foregroundMark x1="61286" y1="31892" x2="61286" y2="31892"/>
                        <a14:foregroundMark x1="61286" y1="31892" x2="61286" y2="31892"/>
                        <a14:foregroundMark x1="72229" y1="31892" x2="72229" y2="31892"/>
                        <a14:foregroundMark x1="72229" y1="31892" x2="72229" y2="47656"/>
                        <a14:foregroundMark x1="72229" y1="47656" x2="72229" y2="47656"/>
                        <a14:foregroundMark x1="72229" y1="47656" x2="72229" y2="47656"/>
                        <a14:foregroundMark x1="72229" y1="47656" x2="72229" y2="47656"/>
                        <a14:foregroundMark x1="76714" y1="50121" x2="76714" y2="50121"/>
                        <a14:foregroundMark x1="76714" y1="50121" x2="76714" y2="50121"/>
                      </a14:backgroundRemoval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5009" r="10743" b="17419"/>
          <a:stretch/>
        </p:blipFill>
        <p:spPr>
          <a:xfrm>
            <a:off x="10148104" y="6138359"/>
            <a:ext cx="726384" cy="4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00E394-4E2D-4B62-A320-91DBA4A0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Introduzione – Progetto in Pillole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C73D24-AE1D-47E1-8E0C-33305C21E4DA}"/>
              </a:ext>
            </a:extLst>
          </p:cNvPr>
          <p:cNvCxnSpPr>
            <a:cxnSpLocks/>
          </p:cNvCxnSpPr>
          <p:nvPr/>
        </p:nvCxnSpPr>
        <p:spPr>
          <a:xfrm flipH="1">
            <a:off x="3157953" y="1524000"/>
            <a:ext cx="5566947" cy="772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m1">
            <a:extLst>
              <a:ext uri="{FF2B5EF4-FFF2-40B4-BE49-F238E27FC236}">
                <a16:creationId xmlns:a16="http://schemas.microsoft.com/office/drawing/2014/main" id="{4ADD4015-AF14-4F1F-86BE-5C827C4DFF55}"/>
              </a:ext>
            </a:extLst>
          </p:cNvPr>
          <p:cNvSpPr>
            <a:spLocks noChangeAspect="1"/>
          </p:cNvSpPr>
          <p:nvPr/>
        </p:nvSpPr>
        <p:spPr>
          <a:xfrm>
            <a:off x="5372036" y="1111040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1E49E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m2">
            <a:extLst>
              <a:ext uri="{FF2B5EF4-FFF2-40B4-BE49-F238E27FC236}">
                <a16:creationId xmlns:a16="http://schemas.microsoft.com/office/drawing/2014/main" id="{F05AA7DD-1F65-46CE-B543-728AEBC5462A}"/>
              </a:ext>
            </a:extLst>
          </p:cNvPr>
          <p:cNvSpPr>
            <a:spLocks noChangeAspect="1"/>
          </p:cNvSpPr>
          <p:nvPr/>
        </p:nvSpPr>
        <p:spPr>
          <a:xfrm>
            <a:off x="8417944" y="1088108"/>
            <a:ext cx="1021007" cy="887234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rgbClr val="00C0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om5">
            <a:extLst>
              <a:ext uri="{FF2B5EF4-FFF2-40B4-BE49-F238E27FC236}">
                <a16:creationId xmlns:a16="http://schemas.microsoft.com/office/drawing/2014/main" id="{6E54B2F5-BE3B-4B01-9E92-AEA4078DC255}"/>
              </a:ext>
            </a:extLst>
          </p:cNvPr>
          <p:cNvSpPr>
            <a:spLocks noChangeAspect="1"/>
          </p:cNvSpPr>
          <p:nvPr/>
        </p:nvSpPr>
        <p:spPr>
          <a:xfrm>
            <a:off x="2228824" y="1086548"/>
            <a:ext cx="1048451" cy="911082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BC692-5F97-4942-8E59-330D5B56B187}"/>
              </a:ext>
            </a:extLst>
          </p:cNvPr>
          <p:cNvSpPr/>
          <p:nvPr/>
        </p:nvSpPr>
        <p:spPr>
          <a:xfrm>
            <a:off x="5082671" y="2565197"/>
            <a:ext cx="1623707" cy="6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742950"/>
            <a:r>
              <a:rPr lang="it-IT" sz="1000" b="1" i="1" kern="0">
                <a:solidFill>
                  <a:srgbClr val="002060"/>
                </a:solidFill>
              </a:rPr>
              <a:t>Le seguenti aree di intervento sono state identificate: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074ADF-A744-402C-85C1-FF51001B213E}"/>
              </a:ext>
            </a:extLst>
          </p:cNvPr>
          <p:cNvCxnSpPr>
            <a:cxnSpLocks/>
          </p:cNvCxnSpPr>
          <p:nvPr/>
        </p:nvCxnSpPr>
        <p:spPr>
          <a:xfrm>
            <a:off x="4399276" y="3083119"/>
            <a:ext cx="0" cy="27938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1C459-4188-4C97-9A85-F92052549933}"/>
              </a:ext>
            </a:extLst>
          </p:cNvPr>
          <p:cNvCxnSpPr>
            <a:cxnSpLocks/>
          </p:cNvCxnSpPr>
          <p:nvPr/>
        </p:nvCxnSpPr>
        <p:spPr>
          <a:xfrm>
            <a:off x="7581862" y="3096459"/>
            <a:ext cx="0" cy="27804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2F9F1B9-DD51-4CB5-874C-689FC7E5CCFF}"/>
              </a:ext>
            </a:extLst>
          </p:cNvPr>
          <p:cNvSpPr txBox="1"/>
          <p:nvPr/>
        </p:nvSpPr>
        <p:spPr>
          <a:xfrm>
            <a:off x="4810539" y="2062048"/>
            <a:ext cx="23336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Macro aree di Intervento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5F83E2-D551-4C3E-A453-3E6025702CFF}"/>
              </a:ext>
            </a:extLst>
          </p:cNvPr>
          <p:cNvSpPr txBox="1"/>
          <p:nvPr/>
        </p:nvSpPr>
        <p:spPr>
          <a:xfrm>
            <a:off x="8491696" y="2104470"/>
            <a:ext cx="1021007" cy="286232"/>
          </a:xfrm>
          <a:prstGeom prst="rect">
            <a:avLst/>
          </a:prstGeom>
          <a:solidFill>
            <a:srgbClr val="00C0AE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GB" sz="1800" err="1">
                <a:solidFill>
                  <a:schemeClr val="bg1"/>
                </a:solidFill>
                <a:latin typeface="+mj-lt"/>
              </a:rPr>
              <a:t>Beneficiari</a:t>
            </a:r>
            <a:endParaRPr lang="en-GB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4575F0-0251-4732-ABC4-839103B91150}"/>
              </a:ext>
            </a:extLst>
          </p:cNvPr>
          <p:cNvSpPr/>
          <p:nvPr/>
        </p:nvSpPr>
        <p:spPr>
          <a:xfrm>
            <a:off x="1580507" y="2473337"/>
            <a:ext cx="2454953" cy="83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742950"/>
            <a:r>
              <a:rPr lang="it-IT" sz="1000" b="1" i="1" kern="0">
                <a:solidFill>
                  <a:srgbClr val="002060"/>
                </a:solidFill>
              </a:rPr>
              <a:t>L’obiettivo del progetto è trasformare le scuole target in hub ad alta intensità educativa. Le proposte progettuali prevederanno: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1B7529-57BF-4089-B51A-283C7C1DB8A3}"/>
              </a:ext>
            </a:extLst>
          </p:cNvPr>
          <p:cNvSpPr txBox="1"/>
          <p:nvPr/>
        </p:nvSpPr>
        <p:spPr>
          <a:xfrm>
            <a:off x="2256264" y="2048518"/>
            <a:ext cx="10086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Obiettivi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055D75-8BB2-46E2-86CE-1EBE09D6DBEC}"/>
              </a:ext>
            </a:extLst>
          </p:cNvPr>
          <p:cNvSpPr/>
          <p:nvPr/>
        </p:nvSpPr>
        <p:spPr>
          <a:xfrm>
            <a:off x="7822100" y="2539999"/>
            <a:ext cx="2454951" cy="67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742950"/>
            <a:r>
              <a:rPr lang="it-IT" sz="1000" b="1" i="1" kern="0">
                <a:solidFill>
                  <a:srgbClr val="002060"/>
                </a:solidFill>
              </a:rPr>
              <a:t>Studenti delle scuole secondarie statali di I grado aderenti collocate nei quartieri : </a:t>
            </a:r>
          </a:p>
        </p:txBody>
      </p:sp>
      <p:sp>
        <p:nvSpPr>
          <p:cNvPr id="55" name="Rettangolo 37">
            <a:extLst>
              <a:ext uri="{FF2B5EF4-FFF2-40B4-BE49-F238E27FC236}">
                <a16:creationId xmlns:a16="http://schemas.microsoft.com/office/drawing/2014/main" id="{1ACE3429-A79B-4DE3-9325-60BE5284E9A9}"/>
              </a:ext>
            </a:extLst>
          </p:cNvPr>
          <p:cNvSpPr/>
          <p:nvPr/>
        </p:nvSpPr>
        <p:spPr>
          <a:xfrm>
            <a:off x="4689281" y="3280779"/>
            <a:ext cx="2617200" cy="2596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Supervisione pedagogico-didattica;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Supporto educativo;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Mediazione linguistica e culturale;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Accompagnamento da e verso i servizi sociali territoriali e/o altri servizi;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Orientamento in uscita;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Sportello psico-pedagogico;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Orientamento e sostegno allo studio;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Laboratori;</a:t>
            </a:r>
          </a:p>
          <a:p>
            <a:pPr marL="139303" indent="-139303" defTabSz="742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kern="0">
                <a:solidFill>
                  <a:schemeClr val="tx2"/>
                </a:solidFill>
                <a:ea typeface="+mn-lt"/>
                <a:cs typeface="+mn-lt"/>
              </a:rPr>
              <a:t>Campus estivi.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F8A2BB-2702-4346-9974-8DEC6F88C01A}"/>
              </a:ext>
            </a:extLst>
          </p:cNvPr>
          <p:cNvSpPr txBox="1"/>
          <p:nvPr/>
        </p:nvSpPr>
        <p:spPr>
          <a:xfrm>
            <a:off x="1422405" y="3280779"/>
            <a:ext cx="2745556" cy="2596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232172" indent="-232172" defTabSz="742950">
              <a:buFont typeface="Arial" panose="020B0604020202020204" pitchFamily="34" charset="0"/>
              <a:buChar char="•"/>
              <a:defRPr sz="900" kern="0">
                <a:solidFill>
                  <a:prstClr val="black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39303" indent="-139303">
              <a:buFont typeface="Arial" panose="020B0604020202020204" pitchFamily="34" charset="0"/>
              <a:buChar char="•"/>
            </a:pP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Promozione del ruolo del sistema educativo e scolastico nell’incremento della 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mobilità sociale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Promozione di una programmazione pedagogico-educativa 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inclusiva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 e di qualità; 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it-IT" sz="1100">
                <a:solidFill>
                  <a:srgbClr val="17499A"/>
                </a:solidFill>
                <a:latin typeface="+mn-lt"/>
                <a:ea typeface="+mn-lt"/>
                <a:cs typeface="+mn-lt"/>
              </a:rPr>
              <a:t>Promozione di strategie 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integrate per promuovere 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l’attrattività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 delle scuole dei quartieri a maggior rischio di segregazione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; </a:t>
            </a:r>
            <a:endParaRPr lang="it-IT" sz="1100">
              <a:solidFill>
                <a:schemeClr val="tx2"/>
              </a:solidFill>
              <a:latin typeface="+mn-lt"/>
              <a:ea typeface="+mn-lt"/>
              <a:cs typeface="+mn-lt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Promozione della partecipazione ad 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attività extra-scolastiche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Realizzazione di dispositivi di ascolto e partecipazione degli studenti e delle loro </a:t>
            </a:r>
            <a:r>
              <a:rPr lang="it-IT" sz="1100" b="1">
                <a:solidFill>
                  <a:schemeClr val="tx2"/>
                </a:solidFill>
                <a:latin typeface="+mn-lt"/>
                <a:ea typeface="+mn-lt"/>
                <a:cs typeface="+mn-lt"/>
              </a:rPr>
              <a:t>famiglie</a:t>
            </a:r>
            <a:r>
              <a:rPr lang="it-IT" sz="1100">
                <a:solidFill>
                  <a:schemeClr val="tx2"/>
                </a:solidFill>
                <a:latin typeface="+mn-lt"/>
                <a:ea typeface="+mn-lt"/>
                <a:cs typeface="+mn-lt"/>
              </a:rPr>
              <a:t>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93D8FF-CCFF-4318-BFD7-6D2226153FE4}"/>
              </a:ext>
            </a:extLst>
          </p:cNvPr>
          <p:cNvSpPr txBox="1"/>
          <p:nvPr/>
        </p:nvSpPr>
        <p:spPr>
          <a:xfrm>
            <a:off x="7892318" y="3280778"/>
            <a:ext cx="2617200" cy="2596148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232172" indent="-232172" defTabSz="742950">
              <a:buFont typeface="Arial" panose="020B0604020202020204" pitchFamily="34" charset="0"/>
              <a:buChar char="•"/>
              <a:defRPr sz="900" kern="0">
                <a:solidFill>
                  <a:prstClr val="black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spcAft>
                <a:spcPts val="325"/>
              </a:spcAft>
              <a:buNone/>
            </a:pP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Corvetto – Omero, </a:t>
            </a:r>
            <a:r>
              <a:rPr lang="it-IT" sz="1100" err="1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Morvione</a:t>
            </a: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Ticinese – Tibaldi, Lorenteggio – Primaticcio, San Siro – Selinunte, Forze Armate – Baggio, Maciachini – Isola, Niguarda – Bicocca. </a:t>
            </a:r>
          </a:p>
          <a:p>
            <a:pPr marL="0" indent="0">
              <a:spcAft>
                <a:spcPts val="325"/>
              </a:spcAft>
              <a:buNone/>
            </a:pP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Nella scuola secondaria di primo grado: </a:t>
            </a:r>
          </a:p>
          <a:p>
            <a:pPr marL="180975" indent="-180975">
              <a:spcAft>
                <a:spcPts val="325"/>
              </a:spcAft>
            </a:pP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Aumenta il rischio di </a:t>
            </a:r>
            <a:r>
              <a:rPr lang="it-IT" sz="1100" b="1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dispersione </a:t>
            </a: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 </a:t>
            </a:r>
            <a:r>
              <a:rPr lang="it-IT" sz="1100" b="1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abbandono scolastico</a:t>
            </a: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</a:p>
          <a:p>
            <a:pPr marL="180975" indent="-180975">
              <a:spcAft>
                <a:spcPts val="325"/>
              </a:spcAft>
            </a:pP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L’orario di frequenza è </a:t>
            </a:r>
            <a:r>
              <a:rPr lang="it-IT" sz="1100" b="1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ridotto</a:t>
            </a:r>
            <a:r>
              <a:rPr lang="it-IT" sz="110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con il rischio di meccanismi di aggregazione devianti o di isolamento.</a:t>
            </a:r>
          </a:p>
          <a:p>
            <a:pPr>
              <a:spcAft>
                <a:spcPts val="325"/>
              </a:spcAft>
            </a:pPr>
            <a:endParaRPr lang="it-IT" sz="100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4CBD852E-B236-1C5E-3A50-5130DA659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086" y1="35206" x2="21086" y2="35206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1286" y1="45432" x2="21286" y2="45432"/>
                        <a14:foregroundMark x1="28486" y1="45998" x2="28486" y2="45998"/>
                        <a14:foregroundMark x1="28486" y1="45998" x2="28486" y2="45998"/>
                        <a14:foregroundMark x1="28486" y1="45998" x2="28486" y2="45998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686" y1="31083" x2="28686" y2="31083"/>
                        <a14:foregroundMark x1="28486" y1="30800" x2="28486" y2="30800"/>
                        <a14:foregroundMark x1="28486" y1="30800" x2="28486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35714" y1="30800" x2="35714" y2="30800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21086" y1="61722" x2="21086" y2="61722"/>
                        <a14:foregroundMark x1="39029" y1="64228" x2="39029" y2="64228"/>
                        <a14:foregroundMark x1="39029" y1="64228" x2="39029" y2="64228"/>
                        <a14:foregroundMark x1="40000" y1="34398" x2="40000" y2="34398"/>
                        <a14:foregroundMark x1="40000" y1="34398" x2="40000" y2="34398"/>
                        <a14:foregroundMark x1="49371" y1="31083" x2="49371" y2="31083"/>
                        <a14:foregroundMark x1="49371" y1="31083" x2="49371" y2="31083"/>
                        <a14:foregroundMark x1="56600" y1="31366" x2="56600" y2="31366"/>
                        <a14:foregroundMark x1="56600" y1="31366" x2="56600" y2="31366"/>
                        <a14:foregroundMark x1="61286" y1="31892" x2="61286" y2="31892"/>
                        <a14:foregroundMark x1="61286" y1="31892" x2="61286" y2="31892"/>
                        <a14:foregroundMark x1="72229" y1="31892" x2="72229" y2="31892"/>
                        <a14:foregroundMark x1="72229" y1="31892" x2="72229" y2="47656"/>
                        <a14:foregroundMark x1="72229" y1="47656" x2="72229" y2="47656"/>
                        <a14:foregroundMark x1="72229" y1="47656" x2="72229" y2="47656"/>
                        <a14:foregroundMark x1="72229" y1="47656" x2="72229" y2="47656"/>
                        <a14:foregroundMark x1="76714" y1="50121" x2="76714" y2="50121"/>
                        <a14:foregroundMark x1="76714" y1="50121" x2="76714" y2="50121"/>
                      </a14:backgroundRemoval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15009" r="10743" b="17419"/>
          <a:stretch/>
        </p:blipFill>
        <p:spPr>
          <a:xfrm>
            <a:off x="10148104" y="6237749"/>
            <a:ext cx="726384" cy="43831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162DD51-E0D3-B392-46C7-8815EAA6B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58" y="1220552"/>
            <a:ext cx="669382" cy="669382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1F16AAB9-E8AC-ED6C-746E-169D47391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442" y="1229728"/>
            <a:ext cx="626575" cy="626575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FBF4353A-1281-28DB-50FB-BF69D5E80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402" y="1150251"/>
            <a:ext cx="662090" cy="6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4DD835-FF8D-2F65-0D54-4CE27E9F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14" y="477378"/>
            <a:ext cx="10204450" cy="533400"/>
          </a:xfrm>
        </p:spPr>
        <p:txBody>
          <a:bodyPr/>
          <a:lstStyle/>
          <a:p>
            <a:r>
              <a:rPr lang="it-IT"/>
              <a:t>Approccio Metodologico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493921-30E6-6A04-705C-7AD62ED116C0}"/>
              </a:ext>
            </a:extLst>
          </p:cNvPr>
          <p:cNvGrpSpPr/>
          <p:nvPr/>
        </p:nvGrpSpPr>
        <p:grpSpPr>
          <a:xfrm>
            <a:off x="0" y="1219229"/>
            <a:ext cx="11613911" cy="870550"/>
            <a:chOff x="0" y="1382486"/>
            <a:chExt cx="11464976" cy="1349828"/>
          </a:xfrm>
          <a:solidFill>
            <a:schemeClr val="bg1">
              <a:lumMod val="8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2A318-C310-9683-4207-6B9AE8968C90}"/>
                </a:ext>
              </a:extLst>
            </p:cNvPr>
            <p:cNvSpPr/>
            <p:nvPr/>
          </p:nvSpPr>
          <p:spPr>
            <a:xfrm>
              <a:off x="0" y="1382486"/>
              <a:ext cx="10204450" cy="1349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ABB8FCF-27DE-A4B2-BB1E-C3D6774C11B5}"/>
                </a:ext>
              </a:extLst>
            </p:cNvPr>
            <p:cNvSpPr/>
            <p:nvPr/>
          </p:nvSpPr>
          <p:spPr>
            <a:xfrm rot="5400000">
              <a:off x="10159799" y="1427137"/>
              <a:ext cx="1349828" cy="12605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7A544B-94DB-5523-E795-67F1682A8A4F}"/>
              </a:ext>
            </a:extLst>
          </p:cNvPr>
          <p:cNvGrpSpPr/>
          <p:nvPr/>
        </p:nvGrpSpPr>
        <p:grpSpPr>
          <a:xfrm>
            <a:off x="1223367" y="1162355"/>
            <a:ext cx="2032466" cy="1035550"/>
            <a:chOff x="119743" y="2079172"/>
            <a:chExt cx="2090056" cy="269965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6CE4127D-9D6F-6882-B4B3-FFD9885FCA1C}"/>
                </a:ext>
              </a:extLst>
            </p:cNvPr>
            <p:cNvSpPr/>
            <p:nvPr/>
          </p:nvSpPr>
          <p:spPr>
            <a:xfrm flipH="1">
              <a:off x="119743" y="2079172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CA2A675-847F-05B4-931E-204F6A055D91}"/>
                </a:ext>
              </a:extLst>
            </p:cNvPr>
            <p:cNvSpPr/>
            <p:nvPr/>
          </p:nvSpPr>
          <p:spPr>
            <a:xfrm flipH="1" flipV="1">
              <a:off x="119743" y="3429000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E2CF6A-8A35-899A-277A-7AB904616737}"/>
              </a:ext>
            </a:extLst>
          </p:cNvPr>
          <p:cNvGrpSpPr/>
          <p:nvPr/>
        </p:nvGrpSpPr>
        <p:grpSpPr>
          <a:xfrm>
            <a:off x="4702853" y="1159072"/>
            <a:ext cx="2010703" cy="1038833"/>
            <a:chOff x="119743" y="2079172"/>
            <a:chExt cx="2090056" cy="2699656"/>
          </a:xfrm>
          <a:solidFill>
            <a:schemeClr val="accent1">
              <a:lumMod val="75000"/>
            </a:schemeClr>
          </a:solidFill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4A618BD-3A71-5C83-AD52-85399F0FF4A9}"/>
                </a:ext>
              </a:extLst>
            </p:cNvPr>
            <p:cNvSpPr/>
            <p:nvPr/>
          </p:nvSpPr>
          <p:spPr>
            <a:xfrm flipH="1">
              <a:off x="119743" y="2079172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BC9C24-74CE-E512-56F0-1114DE02FB07}"/>
                </a:ext>
              </a:extLst>
            </p:cNvPr>
            <p:cNvSpPr/>
            <p:nvPr/>
          </p:nvSpPr>
          <p:spPr>
            <a:xfrm flipH="1" flipV="1">
              <a:off x="119743" y="3429000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B3E9D-2551-E913-1605-9B4A827EBE09}"/>
              </a:ext>
            </a:extLst>
          </p:cNvPr>
          <p:cNvGrpSpPr/>
          <p:nvPr/>
        </p:nvGrpSpPr>
        <p:grpSpPr>
          <a:xfrm>
            <a:off x="8195685" y="1132890"/>
            <a:ext cx="2010703" cy="1065016"/>
            <a:chOff x="119743" y="2079172"/>
            <a:chExt cx="2090056" cy="2699656"/>
          </a:xfrm>
          <a:solidFill>
            <a:srgbClr val="747474"/>
          </a:solidFill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53CB2894-2EB9-6328-6FFD-D3E89D656188}"/>
                </a:ext>
              </a:extLst>
            </p:cNvPr>
            <p:cNvSpPr/>
            <p:nvPr/>
          </p:nvSpPr>
          <p:spPr>
            <a:xfrm flipH="1">
              <a:off x="119743" y="2079172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DED6BBD9-A354-1548-4BD4-84EBF69DCFFB}"/>
                </a:ext>
              </a:extLst>
            </p:cNvPr>
            <p:cNvSpPr/>
            <p:nvPr/>
          </p:nvSpPr>
          <p:spPr>
            <a:xfrm flipH="1" flipV="1">
              <a:off x="119743" y="3429000"/>
              <a:ext cx="2090056" cy="134982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03601FB-CAE0-EB6B-0BE9-5E3CD335EA44}"/>
              </a:ext>
            </a:extLst>
          </p:cNvPr>
          <p:cNvSpPr txBox="1"/>
          <p:nvPr/>
        </p:nvSpPr>
        <p:spPr>
          <a:xfrm>
            <a:off x="1828034" y="1373429"/>
            <a:ext cx="1591806" cy="517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3400" b="1">
                <a:solidFill>
                  <a:schemeClr val="bg1"/>
                </a:solidFill>
                <a:latin typeface="+mj-lt"/>
              </a:rPr>
              <a:t>Fase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2D13B-3747-9C39-E7FA-9B0E787D620F}"/>
              </a:ext>
            </a:extLst>
          </p:cNvPr>
          <p:cNvSpPr txBox="1"/>
          <p:nvPr/>
        </p:nvSpPr>
        <p:spPr>
          <a:xfrm>
            <a:off x="5282080" y="1373889"/>
            <a:ext cx="1729259" cy="5612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Fase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817DF-D30F-1DFA-F1DF-479EE7126B42}"/>
              </a:ext>
            </a:extLst>
          </p:cNvPr>
          <p:cNvSpPr txBox="1"/>
          <p:nvPr/>
        </p:nvSpPr>
        <p:spPr>
          <a:xfrm>
            <a:off x="8788529" y="1362259"/>
            <a:ext cx="1613792" cy="5153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3400" b="1">
                <a:solidFill>
                  <a:schemeClr val="bg1"/>
                </a:solidFill>
                <a:latin typeface="+mj-lt"/>
              </a:rPr>
              <a:t>Fase 3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31194749-C917-5D97-1C41-562FB8649D1F}"/>
              </a:ext>
            </a:extLst>
          </p:cNvPr>
          <p:cNvSpPr txBox="1"/>
          <p:nvPr/>
        </p:nvSpPr>
        <p:spPr>
          <a:xfrm>
            <a:off x="946070" y="2441630"/>
            <a:ext cx="33228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b="1">
                <a:effectLst/>
                <a:ea typeface="Aptos" panose="020B0004020202020204" pitchFamily="34" charset="0"/>
                <a:cs typeface="Arial" panose="020B0604020202020204" pitchFamily="34" charset="0"/>
              </a:rPr>
              <a:t>Ricerca e coprogettazione del modello di monitoraggio e valutazione</a:t>
            </a:r>
            <a:endParaRPr lang="it-IT" sz="1300" b="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400B7C-0CEC-4BC8-DF04-9A57336980DB}"/>
              </a:ext>
            </a:extLst>
          </p:cNvPr>
          <p:cNvGrpSpPr/>
          <p:nvPr/>
        </p:nvGrpSpPr>
        <p:grpSpPr>
          <a:xfrm>
            <a:off x="1016318" y="4529129"/>
            <a:ext cx="3035892" cy="707886"/>
            <a:chOff x="596128" y="2525964"/>
            <a:chExt cx="3045149" cy="976986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6B034A5E-6B25-898A-5978-A83E044B31DB}"/>
                </a:ext>
              </a:extLst>
            </p:cNvPr>
            <p:cNvSpPr txBox="1"/>
            <p:nvPr/>
          </p:nvSpPr>
          <p:spPr>
            <a:xfrm>
              <a:off x="969845" y="2525964"/>
              <a:ext cx="2671432" cy="97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>
                  <a:solidFill>
                    <a:srgbClr val="B5D0FF"/>
                  </a:solidFill>
                  <a:ea typeface="Glacial Indifference Bold"/>
                  <a:cs typeface="Glacial Indifference Bold"/>
                  <a:sym typeface="Glacial Indifference Bold"/>
                </a:rPr>
                <a:t>8 </a:t>
              </a:r>
              <a:r>
                <a:rPr lang="en-US" sz="1300" b="1" err="1">
                  <a:solidFill>
                    <a:srgbClr val="B5D0FF"/>
                  </a:solidFill>
                  <a:ea typeface="Glacial Indifference Bold"/>
                  <a:cs typeface="Glacial Indifference Bold"/>
                  <a:sym typeface="Glacial Indifference Bold"/>
                </a:rPr>
                <a:t>Interviste</a:t>
              </a:r>
              <a:r>
                <a:rPr lang="en-US" sz="1300" b="1">
                  <a:solidFill>
                    <a:srgbClr val="B5D0FF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con ATI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scuole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sulle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metodologie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di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monitoraggio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valutazione</a:t>
              </a:r>
              <a:endPara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pic>
          <p:nvPicPr>
            <p:cNvPr id="35" name="Picture 3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73492EB-CBDF-3FD1-817C-83A88937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28" y="2591953"/>
              <a:ext cx="376254" cy="39107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7E28B5-DED1-FA2D-81AD-8541DF21C6CE}"/>
              </a:ext>
            </a:extLst>
          </p:cNvPr>
          <p:cNvGrpSpPr/>
          <p:nvPr/>
        </p:nvGrpSpPr>
        <p:grpSpPr>
          <a:xfrm>
            <a:off x="1056393" y="3717479"/>
            <a:ext cx="2997211" cy="707886"/>
            <a:chOff x="1020129" y="615482"/>
            <a:chExt cx="3113343" cy="976986"/>
          </a:xfrm>
        </p:grpSpPr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33E52E0F-C85C-D3B9-0146-FE591A399F83}"/>
                </a:ext>
              </a:extLst>
            </p:cNvPr>
            <p:cNvSpPr txBox="1"/>
            <p:nvPr/>
          </p:nvSpPr>
          <p:spPr>
            <a:xfrm>
              <a:off x="1360148" y="615482"/>
              <a:ext cx="2773324" cy="97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it-IT" sz="1300" b="1">
                  <a:solidFill>
                    <a:srgbClr val="B5D0FF"/>
                  </a:solidFill>
                </a:rPr>
                <a:t>Sopralluoghi</a:t>
              </a:r>
              <a:r>
                <a:rPr lang="it-IT" sz="1400" b="1">
                  <a:solidFill>
                    <a:srgbClr val="FF0000"/>
                  </a:solidFill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nelle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scuole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per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analizzare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sul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campo il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contesto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dialogare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con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dirigenti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docenti</a:t>
              </a:r>
              <a:endPara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pic>
          <p:nvPicPr>
            <p:cNvPr id="33" name="Picture 3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B5CAE97-D3CC-BE2C-046E-A225F7E5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29" y="784292"/>
              <a:ext cx="380329" cy="3803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5F3D22-BBCA-EB9E-C555-024C998C9BC1}"/>
              </a:ext>
            </a:extLst>
          </p:cNvPr>
          <p:cNvGrpSpPr/>
          <p:nvPr/>
        </p:nvGrpSpPr>
        <p:grpSpPr>
          <a:xfrm>
            <a:off x="1001848" y="3001928"/>
            <a:ext cx="3041742" cy="707886"/>
            <a:chOff x="429118" y="4551881"/>
            <a:chExt cx="3105567" cy="976986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EA9AD890-4A1E-C8CC-19F1-1028E2A0E390}"/>
                </a:ext>
              </a:extLst>
            </p:cNvPr>
            <p:cNvSpPr txBox="1"/>
            <p:nvPr/>
          </p:nvSpPr>
          <p:spPr>
            <a:xfrm>
              <a:off x="840335" y="4551881"/>
              <a:ext cx="2694350" cy="97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300" b="1">
                  <a:solidFill>
                    <a:srgbClr val="B5D0FF"/>
                  </a:solidFill>
                </a:rPr>
                <a:t>Analisi Desk </a:t>
              </a:r>
              <a:r>
                <a:rPr lang="it-IT" sz="1300">
                  <a:solidFill>
                    <a:srgbClr val="17499A"/>
                  </a:solidFill>
                </a:rPr>
                <a:t>delle </a:t>
              </a:r>
              <a:r>
                <a:rPr lang="en-US" sz="1300" err="1">
                  <a:solidFill>
                    <a:srgbClr val="17499A"/>
                  </a:solidFill>
                  <a:sym typeface="Glacial Indifference Bold"/>
                </a:rPr>
                <a:t>schede</a:t>
              </a:r>
              <a:r>
                <a:rPr lang="en-US" sz="1300">
                  <a:solidFill>
                    <a:srgbClr val="17499A"/>
                  </a:solidFill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progettuali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dalle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ATI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definizione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primo set di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indicatori</a:t>
              </a:r>
              <a:endPara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ADEFABB-6BAF-4572-E066-C841F300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18" y="4794277"/>
              <a:ext cx="453220" cy="471066"/>
            </a:xfrm>
            <a:prstGeom prst="rect">
              <a:avLst/>
            </a:prstGeom>
          </p:spPr>
        </p:pic>
      </p:grpSp>
      <p:sp>
        <p:nvSpPr>
          <p:cNvPr id="28" name="TextBox 22">
            <a:extLst>
              <a:ext uri="{FF2B5EF4-FFF2-40B4-BE49-F238E27FC236}">
                <a16:creationId xmlns:a16="http://schemas.microsoft.com/office/drawing/2014/main" id="{7C1C765B-3B7A-C48D-6DE0-F6C2EE39690B}"/>
              </a:ext>
            </a:extLst>
          </p:cNvPr>
          <p:cNvSpPr txBox="1"/>
          <p:nvPr/>
        </p:nvSpPr>
        <p:spPr>
          <a:xfrm>
            <a:off x="1368060" y="5284828"/>
            <a:ext cx="270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solidFill>
                  <a:srgbClr val="B5D0FF"/>
                </a:solidFill>
                <a:ea typeface="Glacial Indifference Bold"/>
                <a:cs typeface="Glacial Indifference Bold"/>
                <a:sym typeface="Glacial Indifference Bold"/>
              </a:rPr>
              <a:t>3 Focus Group </a:t>
            </a:r>
            <a:r>
              <a: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di fine-tuning </a:t>
            </a:r>
            <a:r>
              <a:rPr lang="en-US" sz="1300" err="1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della</a:t>
            </a:r>
            <a:r>
              <a: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300" err="1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metodologia</a:t>
            </a:r>
            <a:r>
              <a: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  con ATI e </a:t>
            </a:r>
            <a:r>
              <a:rPr lang="en-US" sz="1300" err="1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Scuole</a:t>
            </a:r>
            <a:r>
              <a: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300" err="1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Partecipanti</a:t>
            </a:r>
            <a:r>
              <a:rPr lang="en-US" sz="1300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 al </a:t>
            </a:r>
            <a:r>
              <a:rPr lang="en-US" sz="1300" err="1">
                <a:solidFill>
                  <a:srgbClr val="17499A"/>
                </a:solidFill>
                <a:ea typeface="Glacial Indifference Bold"/>
                <a:cs typeface="Glacial Indifference Bold"/>
                <a:sym typeface="Glacial Indifference Bold"/>
              </a:rPr>
              <a:t>progetto</a:t>
            </a:r>
            <a:endParaRPr lang="en-US" sz="1300">
              <a:solidFill>
                <a:srgbClr val="17499A"/>
              </a:solidFill>
              <a:ea typeface="Glacial Indifference Bold"/>
              <a:cs typeface="Glacial Indifference Bold"/>
              <a:sym typeface="Glacial Indifference Bold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5812F7-35FD-DA14-3F35-B15079C09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50" y="5340779"/>
            <a:ext cx="374733" cy="385142"/>
          </a:xfrm>
          <a:prstGeom prst="rect">
            <a:avLst/>
          </a:prstGeom>
        </p:spPr>
      </p:pic>
      <p:sp>
        <p:nvSpPr>
          <p:cNvPr id="38" name="TextBox 10">
            <a:extLst>
              <a:ext uri="{FF2B5EF4-FFF2-40B4-BE49-F238E27FC236}">
                <a16:creationId xmlns:a16="http://schemas.microsoft.com/office/drawing/2014/main" id="{5A7C5DE9-DE14-8398-AB71-DFD4BD09BE24}"/>
              </a:ext>
            </a:extLst>
          </p:cNvPr>
          <p:cNvSpPr txBox="1"/>
          <p:nvPr/>
        </p:nvSpPr>
        <p:spPr>
          <a:xfrm>
            <a:off x="4428743" y="2448015"/>
            <a:ext cx="30206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it-IT" sz="1300" b="1">
                <a:cs typeface="Arial" panose="020B0604020202020204" pitchFamily="34" charset="0"/>
              </a:rPr>
              <a:t>Costruzione e condivisione degli strumenti di monitoraggio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752BDC-2B8E-C8B9-7693-F28D3BD2161D}"/>
              </a:ext>
            </a:extLst>
          </p:cNvPr>
          <p:cNvGrpSpPr/>
          <p:nvPr/>
        </p:nvGrpSpPr>
        <p:grpSpPr>
          <a:xfrm>
            <a:off x="4428743" y="3000517"/>
            <a:ext cx="2985883" cy="692497"/>
            <a:chOff x="5013437" y="-311446"/>
            <a:chExt cx="2985883" cy="692497"/>
          </a:xfrm>
        </p:grpSpPr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E8C8244D-08A1-183A-BC3B-E55E19180608}"/>
                </a:ext>
              </a:extLst>
            </p:cNvPr>
            <p:cNvSpPr txBox="1"/>
            <p:nvPr/>
          </p:nvSpPr>
          <p:spPr>
            <a:xfrm>
              <a:off x="5463489" y="-311446"/>
              <a:ext cx="253583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300" b="1">
                  <a:solidFill>
                    <a:srgbClr val="1636AA"/>
                  </a:solidFill>
                </a:rPr>
                <a:t>Progettazione e sviluppo questionari di valutazione e dei cruscotti </a:t>
              </a:r>
              <a:r>
                <a:rPr lang="en-US" sz="1300" b="1">
                  <a:solidFill>
                    <a:srgbClr val="1636AA"/>
                  </a:solidFill>
                  <a:sym typeface="Glacial Indifference Bold"/>
                </a:rPr>
                <a:t>di </a:t>
              </a:r>
              <a:r>
                <a:rPr lang="en-US" sz="1300" b="1" err="1">
                  <a:solidFill>
                    <a:srgbClr val="1636AA"/>
                  </a:solidFill>
                  <a:sym typeface="Glacial Indifference Bold"/>
                </a:rPr>
                <a:t>monitoraggio</a:t>
              </a:r>
              <a:endParaRPr lang="en-US" sz="1300" b="1">
                <a:solidFill>
                  <a:srgbClr val="1636AA"/>
                </a:solidFill>
                <a:sym typeface="Glacial Indifference Bold"/>
              </a:endParaRPr>
            </a:p>
          </p:txBody>
        </p:sp>
        <p:pic>
          <p:nvPicPr>
            <p:cNvPr id="41" name="Picture 4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ABF346-F415-CD97-450C-3ACE45BB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37" y="-230409"/>
              <a:ext cx="348633" cy="348633"/>
            </a:xfrm>
            <a:prstGeom prst="rect">
              <a:avLst/>
            </a:prstGeom>
          </p:spPr>
        </p:pic>
      </p:grpSp>
      <p:sp>
        <p:nvSpPr>
          <p:cNvPr id="42" name="TextBox 8">
            <a:extLst>
              <a:ext uri="{FF2B5EF4-FFF2-40B4-BE49-F238E27FC236}">
                <a16:creationId xmlns:a16="http://schemas.microsoft.com/office/drawing/2014/main" id="{70E16B1C-CE52-8E49-141E-79D2F6E6AB26}"/>
              </a:ext>
            </a:extLst>
          </p:cNvPr>
          <p:cNvSpPr txBox="1"/>
          <p:nvPr/>
        </p:nvSpPr>
        <p:spPr>
          <a:xfrm>
            <a:off x="7854019" y="2421369"/>
            <a:ext cx="33228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it-IT" sz="1300" b="1">
                <a:cs typeface="Arial" panose="020B0604020202020204" pitchFamily="34" charset="0"/>
              </a:rPr>
              <a:t>Supporto continuativo al monitoraggio e analisi delle risultanze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128111-BF8F-5E56-490E-011D9547D7A2}"/>
              </a:ext>
            </a:extLst>
          </p:cNvPr>
          <p:cNvGrpSpPr/>
          <p:nvPr/>
        </p:nvGrpSpPr>
        <p:grpSpPr>
          <a:xfrm>
            <a:off x="7889179" y="2970529"/>
            <a:ext cx="3316685" cy="923330"/>
            <a:chOff x="7949396" y="-349138"/>
            <a:chExt cx="3316685" cy="923330"/>
          </a:xfrm>
        </p:grpSpPr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FB1709D4-3E38-996B-BA4E-4DB20672D6C1}"/>
                </a:ext>
              </a:extLst>
            </p:cNvPr>
            <p:cNvSpPr txBox="1"/>
            <p:nvPr/>
          </p:nvSpPr>
          <p:spPr>
            <a:xfrm>
              <a:off x="8290538" y="-349138"/>
              <a:ext cx="29755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3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Supporto continuativo al monitoraggio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nell’utilizzo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di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strumenti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e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nella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risoluzione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delle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problematiche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1300" err="1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tecniche-organizzative</a:t>
              </a:r>
              <a:r>
                <a:rPr lang="en-US" sz="1300">
                  <a:solidFill>
                    <a:srgbClr val="17499A"/>
                  </a:solidFill>
                  <a:ea typeface="Glacial Indifference Bold"/>
                  <a:cs typeface="Glacial Indifference Bold"/>
                  <a:sym typeface="Glacial Indifference Bold"/>
                </a:rPr>
                <a:t>. </a:t>
              </a:r>
            </a:p>
          </p:txBody>
        </p:sp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159AE4C-81FC-B765-F4B2-59A64793E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396" y="-286282"/>
              <a:ext cx="341142" cy="3411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B4F0BCE-7B0E-5875-BEFD-55AF0DD91D26}"/>
              </a:ext>
            </a:extLst>
          </p:cNvPr>
          <p:cNvSpPr txBox="1"/>
          <p:nvPr/>
        </p:nvSpPr>
        <p:spPr>
          <a:xfrm>
            <a:off x="6096000" y="11483163"/>
            <a:ext cx="517451" cy="36363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it-IT" sz="1500" b="1">
              <a:solidFill>
                <a:schemeClr val="tx2"/>
              </a:solidFill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80A3513E-A3D9-19CA-0CB0-90E44A792FA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510940" y="4673061"/>
            <a:ext cx="5694924" cy="1200329"/>
          </a:xfrm>
          <a:prstGeom prst="rect">
            <a:avLst/>
          </a:prstGeom>
          <a:solidFill>
            <a:srgbClr val="F4F3FF"/>
          </a:solidFill>
          <a:ln w="571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400" b="0" i="0" u="none" strike="noStrike" cap="none" normalizeH="0" baseline="0">
                <a:ln>
                  <a:noFill/>
                </a:ln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Per la definizione di un sistema di monitoraggio e valutazione continuo</a:t>
            </a:r>
            <a:r>
              <a:rPr lang="it-IT" altLang="it-IT" sz="1400">
                <a:solidFill>
                  <a:srgbClr val="00338D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4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è stato sviluppato e impiegato un </a:t>
            </a:r>
            <a:r>
              <a:rPr lang="it-IT" sz="1400" b="1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approccio metodologico</a:t>
            </a:r>
            <a:r>
              <a:rPr lang="it-IT" sz="14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elaborato in </a:t>
            </a:r>
            <a:r>
              <a:rPr lang="it-IT" sz="1400" b="1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tre fasi di lavoro</a:t>
            </a:r>
            <a:r>
              <a:rPr lang="it-IT" sz="14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, con l’obiettivo di costruire un sistema di monitoraggio in grado di funzionalizzare la raccolta dati alla successiva analisi quantitativa e qualitativa delle risultanze</a:t>
            </a:r>
            <a:r>
              <a:rPr lang="it-IT" sz="16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kumimoji="0" lang="it-IT" altLang="it-IT" sz="1600" b="0" i="0" u="none" strike="noStrike" cap="none" normalizeH="0" baseline="0">
              <a:ln>
                <a:noFill/>
              </a:ln>
              <a:solidFill>
                <a:srgbClr val="00338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96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B10FD6-1026-12A5-E879-783D84C72ECB}"/>
              </a:ext>
            </a:extLst>
          </p:cNvPr>
          <p:cNvSpPr txBox="1"/>
          <p:nvPr/>
        </p:nvSpPr>
        <p:spPr>
          <a:xfrm>
            <a:off x="1094866" y="380797"/>
            <a:ext cx="7843394" cy="59075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3600" b="1" dirty="0">
                <a:solidFill>
                  <a:schemeClr val="tx2"/>
                </a:solidFill>
                <a:latin typeface="+mj-lt"/>
              </a:rPr>
              <a:t>Lo strumento di monitoraggio – La Dashboard Excel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492D7-0945-C964-E92D-82DD17974857}"/>
              </a:ext>
            </a:extLst>
          </p:cNvPr>
          <p:cNvGrpSpPr/>
          <p:nvPr/>
        </p:nvGrpSpPr>
        <p:grpSpPr>
          <a:xfrm>
            <a:off x="995363" y="1455697"/>
            <a:ext cx="3828923" cy="4373891"/>
            <a:chOff x="995363" y="1383233"/>
            <a:chExt cx="3828923" cy="44463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BA7CE3F3-962E-3312-6A5C-3B036FA41497}"/>
                </a:ext>
              </a:extLst>
            </p:cNvPr>
            <p:cNvSpPr/>
            <p:nvPr/>
          </p:nvSpPr>
          <p:spPr>
            <a:xfrm rot="16200000">
              <a:off x="946987" y="1875685"/>
              <a:ext cx="4114523" cy="3640074"/>
            </a:xfrm>
            <a:prstGeom prst="triangle">
              <a:avLst>
                <a:gd name="adj" fmla="val 61987"/>
              </a:avLst>
            </a:prstGeom>
            <a:solidFill>
              <a:srgbClr val="E3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5789DD09-91B4-1BBD-CC43-C56D86EC7020}"/>
                </a:ext>
              </a:extLst>
            </p:cNvPr>
            <p:cNvSpPr/>
            <p:nvPr/>
          </p:nvSpPr>
          <p:spPr>
            <a:xfrm>
              <a:off x="995363" y="1383233"/>
              <a:ext cx="2106961" cy="4446355"/>
            </a:xfrm>
            <a:prstGeom prst="roundRect">
              <a:avLst/>
            </a:prstGeom>
            <a:solidFill>
              <a:srgbClr val="E3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t"/>
            <a:lstStyle/>
            <a:p>
              <a:r>
                <a:rPr lang="it-IT" sz="1400">
                  <a:solidFill>
                    <a:schemeClr val="tx2"/>
                  </a:solidFill>
                </a:rPr>
                <a:t>Con il fine offrire agli utenti una </a:t>
              </a:r>
              <a:r>
                <a:rPr lang="it-IT" sz="1400" b="1">
                  <a:solidFill>
                    <a:schemeClr val="tx2"/>
                  </a:solidFill>
                </a:rPr>
                <a:t>visione olistica sulle attività messe in campo</a:t>
              </a:r>
              <a:r>
                <a:rPr lang="it-IT" sz="1400">
                  <a:solidFill>
                    <a:schemeClr val="tx2"/>
                  </a:solidFill>
                </a:rPr>
                <a:t>, sugli </a:t>
              </a:r>
              <a:r>
                <a:rPr lang="it-IT" sz="1400" b="1">
                  <a:solidFill>
                    <a:schemeClr val="tx2"/>
                  </a:solidFill>
                </a:rPr>
                <a:t>obiettivi</a:t>
              </a:r>
              <a:r>
                <a:rPr lang="it-IT" sz="1400">
                  <a:solidFill>
                    <a:schemeClr val="tx2"/>
                  </a:solidFill>
                </a:rPr>
                <a:t> e sugli </a:t>
              </a:r>
              <a:r>
                <a:rPr lang="it-IT" sz="1400" b="1">
                  <a:solidFill>
                    <a:schemeClr val="tx2"/>
                  </a:solidFill>
                </a:rPr>
                <a:t>indicatori</a:t>
              </a:r>
              <a:r>
                <a:rPr lang="it-IT" sz="1400">
                  <a:solidFill>
                    <a:schemeClr val="tx2"/>
                  </a:solidFill>
                </a:rPr>
                <a:t>, è stata implementata una </a:t>
              </a:r>
              <a:r>
                <a:rPr lang="it-IT" sz="1400" b="1">
                  <a:solidFill>
                    <a:schemeClr val="tx2"/>
                  </a:solidFill>
                </a:rPr>
                <a:t>dashboard dinamica </a:t>
              </a:r>
              <a:r>
                <a:rPr lang="it-IT" sz="1400">
                  <a:solidFill>
                    <a:schemeClr val="tx2"/>
                  </a:solidFill>
                </a:rPr>
                <a:t>utile, non solo alla </a:t>
              </a:r>
              <a:r>
                <a:rPr lang="it-IT" sz="1400" b="1">
                  <a:solidFill>
                    <a:schemeClr val="tx2"/>
                  </a:solidFill>
                </a:rPr>
                <a:t>raccolta e sistematizzazione dei dati</a:t>
              </a:r>
              <a:r>
                <a:rPr lang="it-IT" sz="1400">
                  <a:solidFill>
                    <a:schemeClr val="tx2"/>
                  </a:solidFill>
                </a:rPr>
                <a:t>, ma anche a fornire una </a:t>
              </a:r>
              <a:r>
                <a:rPr lang="it-IT" sz="1400" b="1">
                  <a:solidFill>
                    <a:schemeClr val="tx2"/>
                  </a:solidFill>
                </a:rPr>
                <a:t>panoramica statistica delle virtuosità </a:t>
              </a:r>
              <a:r>
                <a:rPr lang="it-IT" sz="1400">
                  <a:solidFill>
                    <a:schemeClr val="tx2"/>
                  </a:solidFill>
                </a:rPr>
                <a:t>e delle  </a:t>
              </a:r>
              <a:r>
                <a:rPr lang="it-IT" sz="1400" b="1">
                  <a:solidFill>
                    <a:schemeClr val="tx2"/>
                  </a:solidFill>
                </a:rPr>
                <a:t>problematiche </a:t>
              </a:r>
              <a:r>
                <a:rPr lang="it-IT" sz="1400">
                  <a:solidFill>
                    <a:schemeClr val="tx2"/>
                  </a:solidFill>
                </a:rPr>
                <a:t>riscontrate durante il progetto.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60FFF3-7BDB-14D7-9F8D-66B5074464EE}"/>
              </a:ext>
            </a:extLst>
          </p:cNvPr>
          <p:cNvGrpSpPr>
            <a:grpSpLocks noChangeAspect="1"/>
          </p:cNvGrpSpPr>
          <p:nvPr/>
        </p:nvGrpSpPr>
        <p:grpSpPr>
          <a:xfrm>
            <a:off x="4368800" y="1335977"/>
            <a:ext cx="6779710" cy="4522129"/>
            <a:chOff x="5977036" y="1330325"/>
            <a:chExt cx="7285258" cy="51886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7288B51F-C94B-04A6-1DBF-40A794454839}"/>
                </a:ext>
              </a:extLst>
            </p:cNvPr>
            <p:cNvPicPr/>
            <p:nvPr/>
          </p:nvPicPr>
          <p:blipFill rotWithShape="1">
            <a:blip r:embed="rId3"/>
            <a:srcRect l="5445" t="13979" r="2885" b="3485"/>
            <a:stretch/>
          </p:blipFill>
          <p:spPr>
            <a:xfrm>
              <a:off x="5977036" y="1330325"/>
              <a:ext cx="7285258" cy="5188689"/>
            </a:xfrm>
            <a:prstGeom prst="rect">
              <a:avLst/>
            </a:prstGeom>
          </p:spPr>
        </p:pic>
        <p:sp>
          <p:nvSpPr>
            <p:cNvPr id="15" name="Rettangolo 15">
              <a:extLst>
                <a:ext uri="{FF2B5EF4-FFF2-40B4-BE49-F238E27FC236}">
                  <a16:creationId xmlns:a16="http://schemas.microsoft.com/office/drawing/2014/main" id="{45500FB0-C586-234E-4D9D-FAAA3341118E}"/>
                </a:ext>
              </a:extLst>
            </p:cNvPr>
            <p:cNvSpPr/>
            <p:nvPr/>
          </p:nvSpPr>
          <p:spPr>
            <a:xfrm>
              <a:off x="8505810" y="2529639"/>
              <a:ext cx="2106962" cy="30297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6" name="Rettangolo 17">
              <a:extLst>
                <a:ext uri="{FF2B5EF4-FFF2-40B4-BE49-F238E27FC236}">
                  <a16:creationId xmlns:a16="http://schemas.microsoft.com/office/drawing/2014/main" id="{94D6682C-A9E4-1A44-7BFB-25A0126A74C8}"/>
                </a:ext>
              </a:extLst>
            </p:cNvPr>
            <p:cNvSpPr/>
            <p:nvPr/>
          </p:nvSpPr>
          <p:spPr>
            <a:xfrm>
              <a:off x="10816628" y="1920212"/>
              <a:ext cx="2183210" cy="3058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7" name="Rettangolo 18">
              <a:extLst>
                <a:ext uri="{FF2B5EF4-FFF2-40B4-BE49-F238E27FC236}">
                  <a16:creationId xmlns:a16="http://schemas.microsoft.com/office/drawing/2014/main" id="{D9296AC5-E69C-D606-5335-3BD21A7401C8}"/>
                </a:ext>
              </a:extLst>
            </p:cNvPr>
            <p:cNvSpPr/>
            <p:nvPr/>
          </p:nvSpPr>
          <p:spPr>
            <a:xfrm>
              <a:off x="8505810" y="3787774"/>
              <a:ext cx="2106962" cy="38845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8" name="Rettangolo 19">
              <a:extLst>
                <a:ext uri="{FF2B5EF4-FFF2-40B4-BE49-F238E27FC236}">
                  <a16:creationId xmlns:a16="http://schemas.microsoft.com/office/drawing/2014/main" id="{5342D730-FA82-D9D9-F40E-CA3AE3D1A1E9}"/>
                </a:ext>
              </a:extLst>
            </p:cNvPr>
            <p:cNvSpPr/>
            <p:nvPr/>
          </p:nvSpPr>
          <p:spPr>
            <a:xfrm>
              <a:off x="8569606" y="5456692"/>
              <a:ext cx="2043166" cy="30586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19" name="Rettangolo 20">
              <a:extLst>
                <a:ext uri="{FF2B5EF4-FFF2-40B4-BE49-F238E27FC236}">
                  <a16:creationId xmlns:a16="http://schemas.microsoft.com/office/drawing/2014/main" id="{34726C18-059E-01EB-7452-2A816658E684}"/>
                </a:ext>
              </a:extLst>
            </p:cNvPr>
            <p:cNvSpPr/>
            <p:nvPr/>
          </p:nvSpPr>
          <p:spPr>
            <a:xfrm>
              <a:off x="8450874" y="3214022"/>
              <a:ext cx="1887728" cy="305863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0" name="Rettangolo 22">
              <a:extLst>
                <a:ext uri="{FF2B5EF4-FFF2-40B4-BE49-F238E27FC236}">
                  <a16:creationId xmlns:a16="http://schemas.microsoft.com/office/drawing/2014/main" id="{0477E046-2317-4FDC-0A5F-7B5810623FB5}"/>
                </a:ext>
              </a:extLst>
            </p:cNvPr>
            <p:cNvSpPr/>
            <p:nvPr/>
          </p:nvSpPr>
          <p:spPr>
            <a:xfrm>
              <a:off x="8505810" y="5102852"/>
              <a:ext cx="1832792" cy="3007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1" name="Rettangolo 25">
              <a:extLst>
                <a:ext uri="{FF2B5EF4-FFF2-40B4-BE49-F238E27FC236}">
                  <a16:creationId xmlns:a16="http://schemas.microsoft.com/office/drawing/2014/main" id="{22CBD702-C571-F0E9-8941-9257626223BC}"/>
                </a:ext>
              </a:extLst>
            </p:cNvPr>
            <p:cNvSpPr/>
            <p:nvPr/>
          </p:nvSpPr>
          <p:spPr>
            <a:xfrm>
              <a:off x="8569606" y="5790263"/>
              <a:ext cx="2043166" cy="2533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2" name="Rettangolo 26">
              <a:extLst>
                <a:ext uri="{FF2B5EF4-FFF2-40B4-BE49-F238E27FC236}">
                  <a16:creationId xmlns:a16="http://schemas.microsoft.com/office/drawing/2014/main" id="{FD698D15-4ED9-01CF-85A8-CCCA5D0A22E0}"/>
                </a:ext>
              </a:extLst>
            </p:cNvPr>
            <p:cNvSpPr/>
            <p:nvPr/>
          </p:nvSpPr>
          <p:spPr>
            <a:xfrm>
              <a:off x="10816628" y="5790263"/>
              <a:ext cx="2157494" cy="2533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3" name="Rettangolo 2">
              <a:extLst>
                <a:ext uri="{FF2B5EF4-FFF2-40B4-BE49-F238E27FC236}">
                  <a16:creationId xmlns:a16="http://schemas.microsoft.com/office/drawing/2014/main" id="{DA30E855-9848-4D06-AD34-D80288B91E1D}"/>
                </a:ext>
              </a:extLst>
            </p:cNvPr>
            <p:cNvSpPr/>
            <p:nvPr/>
          </p:nvSpPr>
          <p:spPr>
            <a:xfrm>
              <a:off x="8569606" y="6092295"/>
              <a:ext cx="2043166" cy="25338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  <p:sp>
          <p:nvSpPr>
            <p:cNvPr id="24" name="Rettangolo 4">
              <a:extLst>
                <a:ext uri="{FF2B5EF4-FFF2-40B4-BE49-F238E27FC236}">
                  <a16:creationId xmlns:a16="http://schemas.microsoft.com/office/drawing/2014/main" id="{C2A6AE0C-1908-7A8F-6098-14926B064FC7}"/>
                </a:ext>
              </a:extLst>
            </p:cNvPr>
            <p:cNvSpPr/>
            <p:nvPr/>
          </p:nvSpPr>
          <p:spPr>
            <a:xfrm>
              <a:off x="10816628" y="6092295"/>
              <a:ext cx="2157494" cy="25338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it-IT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A07BDA-BF94-A4F2-CF12-4A061334A94C}"/>
              </a:ext>
            </a:extLst>
          </p:cNvPr>
          <p:cNvGrpSpPr/>
          <p:nvPr/>
        </p:nvGrpSpPr>
        <p:grpSpPr>
          <a:xfrm>
            <a:off x="1043490" y="1102997"/>
            <a:ext cx="2010703" cy="378374"/>
            <a:chOff x="4702853" y="1010779"/>
            <a:chExt cx="2010703" cy="14008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DC978D-521A-6F07-5100-A02B591FD49C}"/>
                </a:ext>
              </a:extLst>
            </p:cNvPr>
            <p:cNvGrpSpPr/>
            <p:nvPr/>
          </p:nvGrpSpPr>
          <p:grpSpPr>
            <a:xfrm>
              <a:off x="4702853" y="1010779"/>
              <a:ext cx="2010703" cy="1400840"/>
              <a:chOff x="119743" y="2079172"/>
              <a:chExt cx="2090056" cy="269965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C92BDFD5-55C6-A482-2662-AAABCE6B5DF9}"/>
                  </a:ext>
                </a:extLst>
              </p:cNvPr>
              <p:cNvSpPr/>
              <p:nvPr/>
            </p:nvSpPr>
            <p:spPr>
              <a:xfrm flipH="1">
                <a:off x="119743" y="2079172"/>
                <a:ext cx="2090056" cy="1349828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err="1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459A67D4-ADC2-0F3B-4CBE-CFCA8EF29B39}"/>
                  </a:ext>
                </a:extLst>
              </p:cNvPr>
              <p:cNvSpPr/>
              <p:nvPr/>
            </p:nvSpPr>
            <p:spPr>
              <a:xfrm flipH="1" flipV="1">
                <a:off x="119743" y="3429000"/>
                <a:ext cx="2090056" cy="1349828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it-IT" sz="1500" err="1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C82D2A-CA94-4CFF-0744-939BDE48BED0}"/>
                </a:ext>
              </a:extLst>
            </p:cNvPr>
            <p:cNvSpPr txBox="1"/>
            <p:nvPr/>
          </p:nvSpPr>
          <p:spPr>
            <a:xfrm>
              <a:off x="4843574" y="1259921"/>
              <a:ext cx="1729259" cy="35825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it-IT" sz="2000" b="1">
                  <a:solidFill>
                    <a:schemeClr val="bg1"/>
                  </a:solidFill>
                </a:rPr>
                <a:t>  F</a:t>
              </a:r>
              <a:r>
                <a:rPr lang="it-IT" b="1">
                  <a:solidFill>
                    <a:schemeClr val="bg1"/>
                  </a:solidFill>
                </a:rPr>
                <a:t>ocus fase 2</a:t>
              </a:r>
              <a:endParaRPr lang="it-IT" sz="2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89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3B0B09E-8DB6-76BA-0F99-F8C5C881FF4B}"/>
              </a:ext>
            </a:extLst>
          </p:cNvPr>
          <p:cNvSpPr txBox="1"/>
          <p:nvPr/>
        </p:nvSpPr>
        <p:spPr>
          <a:xfrm>
            <a:off x="1003796" y="378302"/>
            <a:ext cx="8695375" cy="6392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4400" b="1" dirty="0">
                <a:solidFill>
                  <a:schemeClr val="tx2"/>
                </a:solidFill>
                <a:latin typeface="+mj-lt"/>
              </a:rPr>
              <a:t>La metodologia di analisi - Macro Obiettivi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033080-BB17-43D4-E1F7-261310C79D3B}"/>
              </a:ext>
            </a:extLst>
          </p:cNvPr>
          <p:cNvSpPr/>
          <p:nvPr/>
        </p:nvSpPr>
        <p:spPr>
          <a:xfrm>
            <a:off x="900706" y="2615328"/>
            <a:ext cx="2154858" cy="1256666"/>
          </a:xfrm>
          <a:custGeom>
            <a:avLst/>
            <a:gdLst>
              <a:gd name="connsiteX0" fmla="*/ 0 w 2154858"/>
              <a:gd name="connsiteY0" fmla="*/ 0 h 1256666"/>
              <a:gd name="connsiteX1" fmla="*/ 2154858 w 2154858"/>
              <a:gd name="connsiteY1" fmla="*/ 0 h 1256666"/>
              <a:gd name="connsiteX2" fmla="*/ 2154858 w 2154858"/>
              <a:gd name="connsiteY2" fmla="*/ 1256666 h 1256666"/>
              <a:gd name="connsiteX3" fmla="*/ 0 w 2154858"/>
              <a:gd name="connsiteY3" fmla="*/ 1256666 h 1256666"/>
              <a:gd name="connsiteX4" fmla="*/ 0 w 2154858"/>
              <a:gd name="connsiteY4" fmla="*/ 0 h 125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858" h="1256666" extrusionOk="0">
                <a:moveTo>
                  <a:pt x="0" y="0"/>
                </a:moveTo>
                <a:cubicBezTo>
                  <a:pt x="1045774" y="-5264"/>
                  <a:pt x="1473911" y="84467"/>
                  <a:pt x="2154858" y="0"/>
                </a:cubicBezTo>
                <a:cubicBezTo>
                  <a:pt x="2131123" y="589826"/>
                  <a:pt x="2247344" y="1011002"/>
                  <a:pt x="2154858" y="1256666"/>
                </a:cubicBezTo>
                <a:cubicBezTo>
                  <a:pt x="1202908" y="1362986"/>
                  <a:pt x="430646" y="1249017"/>
                  <a:pt x="0" y="1256666"/>
                </a:cubicBezTo>
                <a:cubicBezTo>
                  <a:pt x="33451" y="1055210"/>
                  <a:pt x="-102453" y="233656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82563" indent="-182563">
              <a:spcAft>
                <a:spcPts val="400"/>
              </a:spcAft>
              <a:buClr>
                <a:srgbClr val="A4C7ED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Variazioni delle iscrizioni agli Istituti Scolastici</a:t>
            </a:r>
          </a:p>
          <a:p>
            <a:pPr marL="182563" indent="-182563">
              <a:spcAft>
                <a:spcPts val="400"/>
              </a:spcAft>
              <a:buClr>
                <a:srgbClr val="A4C7ED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Stabilità e benessere dei docenti</a:t>
            </a:r>
          </a:p>
          <a:p>
            <a:pPr marL="182563" indent="-182563">
              <a:spcAft>
                <a:spcPts val="400"/>
              </a:spcAft>
              <a:buClr>
                <a:srgbClr val="A4C7ED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Integrazione con il territorio</a:t>
            </a:r>
          </a:p>
          <a:p>
            <a:pPr algn="r"/>
            <a:endParaRPr lang="it-IT" sz="1600" b="1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6C7986-3B91-3CB6-58C1-1593BC6F8A59}"/>
              </a:ext>
            </a:extLst>
          </p:cNvPr>
          <p:cNvSpPr/>
          <p:nvPr/>
        </p:nvSpPr>
        <p:spPr>
          <a:xfrm>
            <a:off x="9086652" y="4218732"/>
            <a:ext cx="2305199" cy="14587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82563" indent="-182563" algn="l">
              <a:spcAft>
                <a:spcPts val="600"/>
              </a:spcAft>
              <a:buClr>
                <a:srgbClr val="6BA1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Partecipazione degli studenti a School Hub</a:t>
            </a:r>
          </a:p>
          <a:p>
            <a:pPr marL="182563" indent="-182563" algn="l">
              <a:spcAft>
                <a:spcPts val="600"/>
              </a:spcAft>
              <a:buClr>
                <a:srgbClr val="6BA1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Partecipazione e supporto agli studenti in povertà educativa</a:t>
            </a:r>
          </a:p>
          <a:p>
            <a:pPr marL="182563" indent="-182563" algn="l">
              <a:spcAft>
                <a:spcPts val="600"/>
              </a:spcAft>
              <a:buClr>
                <a:srgbClr val="6BA1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Soddisfazione complessiva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81AB4F-532B-D906-E427-DCA36996CB61}"/>
              </a:ext>
            </a:extLst>
          </p:cNvPr>
          <p:cNvSpPr/>
          <p:nvPr/>
        </p:nvSpPr>
        <p:spPr>
          <a:xfrm>
            <a:off x="7933676" y="2621197"/>
            <a:ext cx="3369732" cy="846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82563" indent="-182563" algn="l">
              <a:spcAft>
                <a:spcPts val="600"/>
              </a:spcAft>
              <a:buClr>
                <a:srgbClr val="95E5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Clima scolastico</a:t>
            </a:r>
          </a:p>
          <a:p>
            <a:pPr marL="182563" indent="-182563" algn="l">
              <a:spcAft>
                <a:spcPts val="600"/>
              </a:spcAft>
              <a:buClr>
                <a:srgbClr val="95E5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Inclusione di studenti fragili</a:t>
            </a:r>
          </a:p>
          <a:p>
            <a:pPr marL="182563" indent="-182563" algn="l">
              <a:spcAft>
                <a:spcPts val="600"/>
              </a:spcAft>
              <a:buClr>
                <a:srgbClr val="95E5FF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Sviluppo di nuove competenze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BE7867-097F-B709-B9EE-1956C439F124}"/>
              </a:ext>
            </a:extLst>
          </p:cNvPr>
          <p:cNvSpPr/>
          <p:nvPr/>
        </p:nvSpPr>
        <p:spPr>
          <a:xfrm>
            <a:off x="2558775" y="4359688"/>
            <a:ext cx="1650319" cy="1149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182563" indent="-182563">
              <a:spcAft>
                <a:spcPts val="600"/>
              </a:spcAft>
              <a:buClr>
                <a:srgbClr val="A5B6F3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Empowerment e mobilità sociale</a:t>
            </a:r>
          </a:p>
          <a:p>
            <a:pPr marL="182563" indent="-182563">
              <a:spcAft>
                <a:spcPts val="600"/>
              </a:spcAft>
              <a:buClr>
                <a:srgbClr val="A5B6F3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200">
                <a:solidFill>
                  <a:srgbClr val="17499A"/>
                </a:solidFill>
              </a:rPr>
              <a:t>Coinvolgimento famiglie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6DFF9-DFC2-279A-34C6-676E0F6E8105}"/>
              </a:ext>
            </a:extLst>
          </p:cNvPr>
          <p:cNvGrpSpPr/>
          <p:nvPr/>
        </p:nvGrpSpPr>
        <p:grpSpPr>
          <a:xfrm>
            <a:off x="3255850" y="1963021"/>
            <a:ext cx="5607275" cy="4106779"/>
            <a:chOff x="3112458" y="1274677"/>
            <a:chExt cx="5607275" cy="4106779"/>
          </a:xfrm>
        </p:grpSpPr>
        <p:grpSp>
          <p:nvGrpSpPr>
            <p:cNvPr id="3" name="Google Shape;1827;p58">
              <a:extLst>
                <a:ext uri="{FF2B5EF4-FFF2-40B4-BE49-F238E27FC236}">
                  <a16:creationId xmlns:a16="http://schemas.microsoft.com/office/drawing/2014/main" id="{4DB14633-B27D-D48A-9B8D-A8948B89B35C}"/>
                </a:ext>
              </a:extLst>
            </p:cNvPr>
            <p:cNvGrpSpPr/>
            <p:nvPr/>
          </p:nvGrpSpPr>
          <p:grpSpPr>
            <a:xfrm rot="16200000">
              <a:off x="2988970" y="1398166"/>
              <a:ext cx="2344372" cy="2097395"/>
              <a:chOff x="1244834" y="941825"/>
              <a:chExt cx="1181572" cy="1023377"/>
            </a:xfrm>
          </p:grpSpPr>
          <p:sp>
            <p:nvSpPr>
              <p:cNvPr id="4" name="Google Shape;1828;p58">
                <a:extLst>
                  <a:ext uri="{FF2B5EF4-FFF2-40B4-BE49-F238E27FC236}">
                    <a16:creationId xmlns:a16="http://schemas.microsoft.com/office/drawing/2014/main" id="{6A2110E4-6BFB-8C52-154E-E9A3931DB372}"/>
                  </a:ext>
                </a:extLst>
              </p:cNvPr>
              <p:cNvSpPr/>
              <p:nvPr/>
            </p:nvSpPr>
            <p:spPr>
              <a:xfrm>
                <a:off x="1244834" y="941825"/>
                <a:ext cx="1181572" cy="1023377"/>
              </a:xfrm>
              <a:custGeom>
                <a:avLst/>
                <a:gdLst/>
                <a:ahLst/>
                <a:cxnLst/>
                <a:rect l="l" t="t" r="r" b="b"/>
                <a:pathLst>
                  <a:path w="70426" h="60997" extrusionOk="0">
                    <a:moveTo>
                      <a:pt x="17610" y="1"/>
                    </a:moveTo>
                    <a:lnTo>
                      <a:pt x="0" y="30505"/>
                    </a:lnTo>
                    <a:lnTo>
                      <a:pt x="17610" y="60997"/>
                    </a:lnTo>
                    <a:lnTo>
                      <a:pt x="52817" y="60997"/>
                    </a:lnTo>
                    <a:lnTo>
                      <a:pt x="70426" y="30505"/>
                    </a:lnTo>
                    <a:lnTo>
                      <a:pt x="52817" y="1"/>
                    </a:lnTo>
                    <a:close/>
                  </a:path>
                </a:pathLst>
              </a:custGeom>
              <a:solidFill>
                <a:schemeClr val="accent3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5" name="Google Shape;1829;p58">
                <a:extLst>
                  <a:ext uri="{FF2B5EF4-FFF2-40B4-BE49-F238E27FC236}">
                    <a16:creationId xmlns:a16="http://schemas.microsoft.com/office/drawing/2014/main" id="{41B32E4C-F664-E7AC-C799-8AD376706D9E}"/>
                  </a:ext>
                </a:extLst>
              </p:cNvPr>
              <p:cNvSpPr/>
              <p:nvPr/>
            </p:nvSpPr>
            <p:spPr>
              <a:xfrm>
                <a:off x="1370689" y="1050901"/>
                <a:ext cx="929876" cy="805236"/>
              </a:xfrm>
              <a:custGeom>
                <a:avLst/>
                <a:gdLst/>
                <a:ahLst/>
                <a:cxnLst/>
                <a:rect l="l" t="t" r="r" b="b"/>
                <a:pathLst>
                  <a:path w="55424" h="47995" extrusionOk="0">
                    <a:moveTo>
                      <a:pt x="13859" y="1"/>
                    </a:moveTo>
                    <a:lnTo>
                      <a:pt x="0" y="24004"/>
                    </a:lnTo>
                    <a:lnTo>
                      <a:pt x="13859" y="47995"/>
                    </a:lnTo>
                    <a:lnTo>
                      <a:pt x="41565" y="47995"/>
                    </a:lnTo>
                    <a:lnTo>
                      <a:pt x="55424" y="24004"/>
                    </a:lnTo>
                    <a:lnTo>
                      <a:pt x="415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6" name="Google Shape;1830;p58">
                <a:extLst>
                  <a:ext uri="{FF2B5EF4-FFF2-40B4-BE49-F238E27FC236}">
                    <a16:creationId xmlns:a16="http://schemas.microsoft.com/office/drawing/2014/main" id="{C835BDBE-C60A-1D9F-0DCF-190B967CFED7}"/>
                  </a:ext>
                </a:extLst>
              </p:cNvPr>
              <p:cNvSpPr/>
              <p:nvPr/>
            </p:nvSpPr>
            <p:spPr>
              <a:xfrm>
                <a:off x="1421025" y="1094449"/>
                <a:ext cx="829211" cy="718144"/>
              </a:xfrm>
              <a:custGeom>
                <a:avLst/>
                <a:gdLst/>
                <a:ahLst/>
                <a:cxnLst/>
                <a:rect l="l" t="t" r="r" b="b"/>
                <a:pathLst>
                  <a:path w="49424" h="42804" extrusionOk="0">
                    <a:moveTo>
                      <a:pt x="12359" y="0"/>
                    </a:moveTo>
                    <a:lnTo>
                      <a:pt x="1" y="21408"/>
                    </a:lnTo>
                    <a:lnTo>
                      <a:pt x="12359" y="42803"/>
                    </a:lnTo>
                    <a:lnTo>
                      <a:pt x="37065" y="42803"/>
                    </a:lnTo>
                    <a:lnTo>
                      <a:pt x="49424" y="21408"/>
                    </a:lnTo>
                    <a:lnTo>
                      <a:pt x="37065" y="0"/>
                    </a:lnTo>
                    <a:close/>
                  </a:path>
                </a:pathLst>
              </a:custGeom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267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7" name="Google Shape;1827;p58">
              <a:extLst>
                <a:ext uri="{FF2B5EF4-FFF2-40B4-BE49-F238E27FC236}">
                  <a16:creationId xmlns:a16="http://schemas.microsoft.com/office/drawing/2014/main" id="{840865A7-1F62-C8EA-83AD-A49D11E37E71}"/>
                </a:ext>
              </a:extLst>
            </p:cNvPr>
            <p:cNvGrpSpPr/>
            <p:nvPr/>
          </p:nvGrpSpPr>
          <p:grpSpPr>
            <a:xfrm rot="5400000">
              <a:off x="5318442" y="1387624"/>
              <a:ext cx="2323288" cy="2097394"/>
              <a:chOff x="1244834" y="941825"/>
              <a:chExt cx="1181572" cy="1023377"/>
            </a:xfrm>
            <a:solidFill>
              <a:srgbClr val="EF9867"/>
            </a:solidFill>
          </p:grpSpPr>
          <p:sp>
            <p:nvSpPr>
              <p:cNvPr id="8" name="Google Shape;1828;p58">
                <a:extLst>
                  <a:ext uri="{FF2B5EF4-FFF2-40B4-BE49-F238E27FC236}">
                    <a16:creationId xmlns:a16="http://schemas.microsoft.com/office/drawing/2014/main" id="{9DCB899F-8C18-CF39-E313-B330B61470AC}"/>
                  </a:ext>
                </a:extLst>
              </p:cNvPr>
              <p:cNvSpPr/>
              <p:nvPr/>
            </p:nvSpPr>
            <p:spPr>
              <a:xfrm>
                <a:off x="1244834" y="941825"/>
                <a:ext cx="1181572" cy="1023377"/>
              </a:xfrm>
              <a:custGeom>
                <a:avLst/>
                <a:gdLst/>
                <a:ahLst/>
                <a:cxnLst/>
                <a:rect l="l" t="t" r="r" b="b"/>
                <a:pathLst>
                  <a:path w="70426" h="60997" extrusionOk="0">
                    <a:moveTo>
                      <a:pt x="17610" y="1"/>
                    </a:moveTo>
                    <a:lnTo>
                      <a:pt x="0" y="30505"/>
                    </a:lnTo>
                    <a:lnTo>
                      <a:pt x="17610" y="60997"/>
                    </a:lnTo>
                    <a:lnTo>
                      <a:pt x="52817" y="60997"/>
                    </a:lnTo>
                    <a:lnTo>
                      <a:pt x="70426" y="30505"/>
                    </a:lnTo>
                    <a:lnTo>
                      <a:pt x="52817" y="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9" name="Google Shape;1829;p58">
                <a:extLst>
                  <a:ext uri="{FF2B5EF4-FFF2-40B4-BE49-F238E27FC236}">
                    <a16:creationId xmlns:a16="http://schemas.microsoft.com/office/drawing/2014/main" id="{9B5364E3-93E6-9E0B-9B5F-330564B3CFA8}"/>
                  </a:ext>
                </a:extLst>
              </p:cNvPr>
              <p:cNvSpPr/>
              <p:nvPr/>
            </p:nvSpPr>
            <p:spPr>
              <a:xfrm>
                <a:off x="1370689" y="1050901"/>
                <a:ext cx="929876" cy="805236"/>
              </a:xfrm>
              <a:custGeom>
                <a:avLst/>
                <a:gdLst/>
                <a:ahLst/>
                <a:cxnLst/>
                <a:rect l="l" t="t" r="r" b="b"/>
                <a:pathLst>
                  <a:path w="55424" h="47995" extrusionOk="0">
                    <a:moveTo>
                      <a:pt x="13859" y="1"/>
                    </a:moveTo>
                    <a:lnTo>
                      <a:pt x="0" y="24004"/>
                    </a:lnTo>
                    <a:lnTo>
                      <a:pt x="13859" y="47995"/>
                    </a:lnTo>
                    <a:lnTo>
                      <a:pt x="41565" y="47995"/>
                    </a:lnTo>
                    <a:lnTo>
                      <a:pt x="55424" y="24004"/>
                    </a:lnTo>
                    <a:lnTo>
                      <a:pt x="4156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10" name="Google Shape;1830;p58">
                <a:extLst>
                  <a:ext uri="{FF2B5EF4-FFF2-40B4-BE49-F238E27FC236}">
                    <a16:creationId xmlns:a16="http://schemas.microsoft.com/office/drawing/2014/main" id="{66BE7FFE-48AA-6F8C-6D0D-0E7F0BB919AD}"/>
                  </a:ext>
                </a:extLst>
              </p:cNvPr>
              <p:cNvSpPr/>
              <p:nvPr/>
            </p:nvSpPr>
            <p:spPr>
              <a:xfrm>
                <a:off x="1421025" y="1094449"/>
                <a:ext cx="829211" cy="718144"/>
              </a:xfrm>
              <a:custGeom>
                <a:avLst/>
                <a:gdLst/>
                <a:ahLst/>
                <a:cxnLst/>
                <a:rect l="l" t="t" r="r" b="b"/>
                <a:pathLst>
                  <a:path w="49424" h="42804" extrusionOk="0">
                    <a:moveTo>
                      <a:pt x="12359" y="0"/>
                    </a:moveTo>
                    <a:lnTo>
                      <a:pt x="1" y="21408"/>
                    </a:lnTo>
                    <a:lnTo>
                      <a:pt x="12359" y="42803"/>
                    </a:lnTo>
                    <a:lnTo>
                      <a:pt x="37065" y="42803"/>
                    </a:lnTo>
                    <a:lnTo>
                      <a:pt x="49424" y="21408"/>
                    </a:lnTo>
                    <a:lnTo>
                      <a:pt x="37065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267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AA9E5F-F7CB-692A-7DB7-9E662AC2C2F9}"/>
                </a:ext>
              </a:extLst>
            </p:cNvPr>
            <p:cNvGrpSpPr/>
            <p:nvPr/>
          </p:nvGrpSpPr>
          <p:grpSpPr>
            <a:xfrm rot="5400000">
              <a:off x="4201044" y="3183718"/>
              <a:ext cx="2300095" cy="2095382"/>
              <a:chOff x="5400119" y="2835313"/>
              <a:chExt cx="1387977" cy="1188519"/>
            </a:xfrm>
          </p:grpSpPr>
          <p:sp>
            <p:nvSpPr>
              <p:cNvPr id="16" name="Google Shape;1820;p58">
                <a:extLst>
                  <a:ext uri="{FF2B5EF4-FFF2-40B4-BE49-F238E27FC236}">
                    <a16:creationId xmlns:a16="http://schemas.microsoft.com/office/drawing/2014/main" id="{17B10109-DCE1-3430-51E6-BDA7E791EB06}"/>
                  </a:ext>
                </a:extLst>
              </p:cNvPr>
              <p:cNvSpPr/>
              <p:nvPr/>
            </p:nvSpPr>
            <p:spPr>
              <a:xfrm>
                <a:off x="5400119" y="2835313"/>
                <a:ext cx="1387977" cy="1188519"/>
              </a:xfrm>
              <a:custGeom>
                <a:avLst/>
                <a:gdLst/>
                <a:ahLst/>
                <a:cxnLst/>
                <a:rect l="l" t="t" r="r" b="b"/>
                <a:pathLst>
                  <a:path w="70438" h="60996" extrusionOk="0">
                    <a:moveTo>
                      <a:pt x="17609" y="0"/>
                    </a:moveTo>
                    <a:lnTo>
                      <a:pt x="0" y="30492"/>
                    </a:lnTo>
                    <a:lnTo>
                      <a:pt x="17609" y="60996"/>
                    </a:lnTo>
                    <a:lnTo>
                      <a:pt x="52828" y="60996"/>
                    </a:lnTo>
                    <a:lnTo>
                      <a:pt x="70438" y="30492"/>
                    </a:lnTo>
                    <a:lnTo>
                      <a:pt x="52828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17" name="Google Shape;1822;p58">
                <a:extLst>
                  <a:ext uri="{FF2B5EF4-FFF2-40B4-BE49-F238E27FC236}">
                    <a16:creationId xmlns:a16="http://schemas.microsoft.com/office/drawing/2014/main" id="{F1B2EF28-AB65-20E6-1FF5-1CBC9D447A21}"/>
                  </a:ext>
                </a:extLst>
              </p:cNvPr>
              <p:cNvSpPr/>
              <p:nvPr/>
            </p:nvSpPr>
            <p:spPr>
              <a:xfrm>
                <a:off x="5607617" y="3011586"/>
                <a:ext cx="976553" cy="834847"/>
              </a:xfrm>
              <a:custGeom>
                <a:avLst/>
                <a:gdLst/>
                <a:ahLst/>
                <a:cxnLst/>
                <a:rect l="l" t="t" r="r" b="b"/>
                <a:pathLst>
                  <a:path w="49424" h="42804" extrusionOk="0">
                    <a:moveTo>
                      <a:pt x="12359" y="1"/>
                    </a:moveTo>
                    <a:lnTo>
                      <a:pt x="0" y="21396"/>
                    </a:lnTo>
                    <a:lnTo>
                      <a:pt x="12359" y="42803"/>
                    </a:lnTo>
                    <a:lnTo>
                      <a:pt x="37077" y="42803"/>
                    </a:lnTo>
                    <a:lnTo>
                      <a:pt x="49423" y="21396"/>
                    </a:lnTo>
                    <a:lnTo>
                      <a:pt x="37077" y="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900">
                <a:solidFill>
                  <a:schemeClr val="bg1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267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19" name="Google Shape;1827;p58">
              <a:extLst>
                <a:ext uri="{FF2B5EF4-FFF2-40B4-BE49-F238E27FC236}">
                  <a16:creationId xmlns:a16="http://schemas.microsoft.com/office/drawing/2014/main" id="{F1E45638-C386-57AE-B73D-76CC0ADA0535}"/>
                </a:ext>
              </a:extLst>
            </p:cNvPr>
            <p:cNvGrpSpPr/>
            <p:nvPr/>
          </p:nvGrpSpPr>
          <p:grpSpPr>
            <a:xfrm rot="5400000">
              <a:off x="6517850" y="3179572"/>
              <a:ext cx="2306367" cy="2097398"/>
              <a:chOff x="1244834" y="941825"/>
              <a:chExt cx="1181572" cy="1023377"/>
            </a:xfrm>
          </p:grpSpPr>
          <p:sp>
            <p:nvSpPr>
              <p:cNvPr id="20" name="Google Shape;1828;p58">
                <a:extLst>
                  <a:ext uri="{FF2B5EF4-FFF2-40B4-BE49-F238E27FC236}">
                    <a16:creationId xmlns:a16="http://schemas.microsoft.com/office/drawing/2014/main" id="{6FDC4930-8611-E8FE-44BA-325EED6D8C10}"/>
                  </a:ext>
                </a:extLst>
              </p:cNvPr>
              <p:cNvSpPr/>
              <p:nvPr/>
            </p:nvSpPr>
            <p:spPr>
              <a:xfrm>
                <a:off x="1244834" y="941825"/>
                <a:ext cx="1181572" cy="1023377"/>
              </a:xfrm>
              <a:custGeom>
                <a:avLst/>
                <a:gdLst/>
                <a:ahLst/>
                <a:cxnLst/>
                <a:rect l="l" t="t" r="r" b="b"/>
                <a:pathLst>
                  <a:path w="70426" h="60997" extrusionOk="0">
                    <a:moveTo>
                      <a:pt x="17610" y="1"/>
                    </a:moveTo>
                    <a:lnTo>
                      <a:pt x="0" y="30505"/>
                    </a:lnTo>
                    <a:lnTo>
                      <a:pt x="17610" y="60997"/>
                    </a:lnTo>
                    <a:lnTo>
                      <a:pt x="52817" y="60997"/>
                    </a:lnTo>
                    <a:lnTo>
                      <a:pt x="70426" y="30505"/>
                    </a:lnTo>
                    <a:lnTo>
                      <a:pt x="52817" y="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21" name="Google Shape;1829;p58">
                <a:extLst>
                  <a:ext uri="{FF2B5EF4-FFF2-40B4-BE49-F238E27FC236}">
                    <a16:creationId xmlns:a16="http://schemas.microsoft.com/office/drawing/2014/main" id="{094F38FB-3815-7A8F-B25E-6900C9BD985F}"/>
                  </a:ext>
                </a:extLst>
              </p:cNvPr>
              <p:cNvSpPr/>
              <p:nvPr/>
            </p:nvSpPr>
            <p:spPr>
              <a:xfrm>
                <a:off x="1370689" y="1050901"/>
                <a:ext cx="929876" cy="805236"/>
              </a:xfrm>
              <a:custGeom>
                <a:avLst/>
                <a:gdLst/>
                <a:ahLst/>
                <a:cxnLst/>
                <a:rect l="l" t="t" r="r" b="b"/>
                <a:pathLst>
                  <a:path w="55424" h="47995" extrusionOk="0">
                    <a:moveTo>
                      <a:pt x="13859" y="1"/>
                    </a:moveTo>
                    <a:lnTo>
                      <a:pt x="0" y="24004"/>
                    </a:lnTo>
                    <a:lnTo>
                      <a:pt x="13859" y="47995"/>
                    </a:lnTo>
                    <a:lnTo>
                      <a:pt x="41565" y="47995"/>
                    </a:lnTo>
                    <a:lnTo>
                      <a:pt x="55424" y="24004"/>
                    </a:lnTo>
                    <a:lnTo>
                      <a:pt x="415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/>
              </a:p>
            </p:txBody>
          </p:sp>
          <p:sp>
            <p:nvSpPr>
              <p:cNvPr id="22" name="Google Shape;1830;p58">
                <a:extLst>
                  <a:ext uri="{FF2B5EF4-FFF2-40B4-BE49-F238E27FC236}">
                    <a16:creationId xmlns:a16="http://schemas.microsoft.com/office/drawing/2014/main" id="{D1C9DA0C-BAFB-DF3F-3E66-18067B5D75F6}"/>
                  </a:ext>
                </a:extLst>
              </p:cNvPr>
              <p:cNvSpPr/>
              <p:nvPr/>
            </p:nvSpPr>
            <p:spPr>
              <a:xfrm>
                <a:off x="1421025" y="1094449"/>
                <a:ext cx="829211" cy="718144"/>
              </a:xfrm>
              <a:custGeom>
                <a:avLst/>
                <a:gdLst/>
                <a:ahLst/>
                <a:cxnLst/>
                <a:rect l="l" t="t" r="r" b="b"/>
                <a:pathLst>
                  <a:path w="49424" h="42804" extrusionOk="0">
                    <a:moveTo>
                      <a:pt x="12359" y="0"/>
                    </a:moveTo>
                    <a:lnTo>
                      <a:pt x="1" y="21408"/>
                    </a:lnTo>
                    <a:lnTo>
                      <a:pt x="12359" y="42803"/>
                    </a:lnTo>
                    <a:lnTo>
                      <a:pt x="37065" y="42803"/>
                    </a:lnTo>
                    <a:lnTo>
                      <a:pt x="49424" y="21408"/>
                    </a:lnTo>
                    <a:lnTo>
                      <a:pt x="37065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267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2C0E29-D528-D69B-7A89-FA6BF424F575}"/>
                </a:ext>
              </a:extLst>
            </p:cNvPr>
            <p:cNvSpPr txBox="1"/>
            <p:nvPr/>
          </p:nvSpPr>
          <p:spPr>
            <a:xfrm>
              <a:off x="3522006" y="1880677"/>
              <a:ext cx="147182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0" u="none" strike="noStrike" err="1">
                  <a:solidFill>
                    <a:srgbClr val="404040"/>
                  </a:solidFill>
                  <a:effectLst/>
                  <a:latin typeface="Bebas Neue" panose="020B0606020202050201" pitchFamily="34" charset="0"/>
                </a:rPr>
                <a:t>attrattivita’</a:t>
              </a:r>
              <a:r>
                <a:rPr lang="it-IT" b="0" i="0" u="none" strike="noStrike">
                  <a:solidFill>
                    <a:srgbClr val="404040"/>
                  </a:solidFill>
                  <a:effectLst/>
                  <a:latin typeface="Bebas Neue" panose="020B0606020202050201" pitchFamily="34" charset="0"/>
                </a:rPr>
                <a:t> e MODELLO DI governance DELLA SCUOLA</a:t>
              </a:r>
              <a:endParaRPr lang="it-IT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E16409-CF02-6E07-0372-73F9748E28DD}"/>
                </a:ext>
              </a:extLst>
            </p:cNvPr>
            <p:cNvSpPr txBox="1"/>
            <p:nvPr/>
          </p:nvSpPr>
          <p:spPr>
            <a:xfrm>
              <a:off x="5875882" y="1979331"/>
              <a:ext cx="147182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0" i="0" u="none" strike="noStrike">
                  <a:solidFill>
                    <a:srgbClr val="404040"/>
                  </a:solidFill>
                  <a:effectLst/>
                  <a:latin typeface="Bebas Neue" panose="020B0606020202050201" pitchFamily="34" charset="0"/>
                </a:rPr>
                <a:t>Inclusione e benessere degli studenti </a:t>
              </a:r>
              <a:r>
                <a:rPr lang="it-IT" sz="1800" b="0" i="0">
                  <a:solidFill>
                    <a:srgbClr val="000000"/>
                  </a:solidFill>
                  <a:effectLst/>
                  <a:highlight>
                    <a:srgbClr val="F5F5F5"/>
                  </a:highlight>
                  <a:latin typeface="Bebas Neue" panose="020B0606020202050201" pitchFamily="34" charset="0"/>
                </a:rPr>
                <a:t>​</a:t>
              </a:r>
              <a:endParaRPr lang="it-IT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D4C20A-28F4-3435-ABC2-641FD833AC80}"/>
                </a:ext>
              </a:extLst>
            </p:cNvPr>
            <p:cNvSpPr txBox="1"/>
            <p:nvPr/>
          </p:nvSpPr>
          <p:spPr>
            <a:xfrm>
              <a:off x="4627037" y="3798087"/>
              <a:ext cx="15089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0" i="0" u="none" strike="noStrike">
                  <a:solidFill>
                    <a:srgbClr val="404040"/>
                  </a:solidFill>
                  <a:effectLst/>
                  <a:latin typeface="Bebas Neue" panose="020B0606020202050201" pitchFamily="34" charset="0"/>
                </a:rPr>
                <a:t>Mobilità sociale e coinvolgimento  DELLE famiglie</a:t>
              </a:r>
              <a:r>
                <a:rPr lang="it-IT" sz="1800" b="0" i="0">
                  <a:solidFill>
                    <a:srgbClr val="000000"/>
                  </a:solidFill>
                  <a:effectLst/>
                  <a:latin typeface="Bebas Neue" panose="020B0606020202050201" pitchFamily="34" charset="0"/>
                </a:rPr>
                <a:t>​</a:t>
              </a:r>
              <a:endParaRPr lang="it-IT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7BCCAB-FA3E-2AA1-766D-AB8F22547308}"/>
                </a:ext>
              </a:extLst>
            </p:cNvPr>
            <p:cNvSpPr txBox="1"/>
            <p:nvPr/>
          </p:nvSpPr>
          <p:spPr>
            <a:xfrm>
              <a:off x="6998713" y="3819062"/>
              <a:ext cx="134460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0" i="0" u="none" strike="noStrike">
                  <a:solidFill>
                    <a:srgbClr val="404040"/>
                  </a:solidFill>
                  <a:effectLst/>
                  <a:latin typeface="Bebas Neue" panose="020B0606020202050201" pitchFamily="34" charset="0"/>
                </a:rPr>
                <a:t>Partecipazione degli studenti alle attività </a:t>
              </a:r>
              <a:r>
                <a:rPr lang="it-IT" sz="1800" b="0" i="0">
                  <a:solidFill>
                    <a:srgbClr val="000000"/>
                  </a:solidFill>
                  <a:effectLst/>
                  <a:highlight>
                    <a:srgbClr val="F5F5F5"/>
                  </a:highlight>
                  <a:latin typeface="Bebas Neue" panose="020B0606020202050201" pitchFamily="34" charset="0"/>
                </a:rPr>
                <a:t>​</a:t>
              </a:r>
              <a:endParaRPr lang="it-IT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78A2B9-2A2F-D4C5-8FC4-FE1B610D7CEA}"/>
              </a:ext>
            </a:extLst>
          </p:cNvPr>
          <p:cNvSpPr txBox="1"/>
          <p:nvPr/>
        </p:nvSpPr>
        <p:spPr>
          <a:xfrm>
            <a:off x="1003795" y="1330325"/>
            <a:ext cx="10196015" cy="6326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it-IT" sz="1200">
                <a:solidFill>
                  <a:srgbClr val="00338D"/>
                </a:solidFill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it-IT" sz="12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 raccolta dati è stata sistematizzata in un framework di analisi sulla base di quattro macroaree principali, su cui misurare gli impatti diretti e indiretti. </a:t>
            </a:r>
          </a:p>
          <a:p>
            <a:pPr algn="l">
              <a:spcAft>
                <a:spcPts val="600"/>
              </a:spcAft>
            </a:pPr>
            <a:r>
              <a:rPr lang="it-IT" sz="12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Per ciascun’area, si indicano una serie di </a:t>
            </a:r>
            <a:r>
              <a:rPr lang="it-IT" sz="1200" b="1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macro-indicatori sintetici, </a:t>
            </a:r>
            <a:r>
              <a:rPr lang="it-IT" sz="1200">
                <a:solidFill>
                  <a:srgbClr val="00338D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misurati sulla base di indicatori specifici in termini di efficacia, efficienza e impatto delle attività sugli stessi. </a:t>
            </a:r>
            <a:endParaRPr lang="it-IT" sz="1100" b="1">
              <a:solidFill>
                <a:srgbClr val="00338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995A44-8DCF-EB0A-C64A-7B27CCE5C7D1}"/>
              </a:ext>
            </a:extLst>
          </p:cNvPr>
          <p:cNvCxnSpPr>
            <a:cxnSpLocks/>
          </p:cNvCxnSpPr>
          <p:nvPr/>
        </p:nvCxnSpPr>
        <p:spPr>
          <a:xfrm>
            <a:off x="3169085" y="2549992"/>
            <a:ext cx="0" cy="1171761"/>
          </a:xfrm>
          <a:prstGeom prst="line">
            <a:avLst/>
          </a:prstGeom>
          <a:ln w="57150">
            <a:solidFill>
              <a:srgbClr val="A4C7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FA7B6B-FF89-E751-4E2C-B3B1ADB520BF}"/>
              </a:ext>
            </a:extLst>
          </p:cNvPr>
          <p:cNvCxnSpPr>
            <a:cxnSpLocks/>
          </p:cNvCxnSpPr>
          <p:nvPr/>
        </p:nvCxnSpPr>
        <p:spPr>
          <a:xfrm>
            <a:off x="4314202" y="4348039"/>
            <a:ext cx="0" cy="1149345"/>
          </a:xfrm>
          <a:prstGeom prst="line">
            <a:avLst/>
          </a:prstGeom>
          <a:ln w="57150">
            <a:solidFill>
              <a:srgbClr val="A5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8FB15D-47E9-1E94-C283-E41028791D94}"/>
              </a:ext>
            </a:extLst>
          </p:cNvPr>
          <p:cNvCxnSpPr>
            <a:cxnSpLocks/>
          </p:cNvCxnSpPr>
          <p:nvPr/>
        </p:nvCxnSpPr>
        <p:spPr>
          <a:xfrm>
            <a:off x="7775039" y="2549992"/>
            <a:ext cx="0" cy="1149345"/>
          </a:xfrm>
          <a:prstGeom prst="line">
            <a:avLst/>
          </a:prstGeom>
          <a:ln w="57150">
            <a:solidFill>
              <a:srgbClr val="95E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5B3DAB-CDC4-D30B-20C3-35DD40182197}"/>
              </a:ext>
            </a:extLst>
          </p:cNvPr>
          <p:cNvCxnSpPr>
            <a:cxnSpLocks/>
          </p:cNvCxnSpPr>
          <p:nvPr/>
        </p:nvCxnSpPr>
        <p:spPr>
          <a:xfrm>
            <a:off x="8968233" y="4341466"/>
            <a:ext cx="0" cy="1149345"/>
          </a:xfrm>
          <a:prstGeom prst="line">
            <a:avLst/>
          </a:prstGeom>
          <a:ln w="57150">
            <a:solidFill>
              <a:srgbClr val="6B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8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197DBFFB-55A2-2D45-AE22-7D67BC75B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/>
          <a:stretch/>
        </p:blipFill>
        <p:spPr bwMode="auto">
          <a:xfrm>
            <a:off x="995363" y="3568014"/>
            <a:ext cx="4525293" cy="2308911"/>
          </a:xfrm>
          <a:prstGeom prst="rect">
            <a:avLst/>
          </a:prstGeo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F5C6BE23-BEF1-E343-293A-B42B8A15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63" y="1695035"/>
            <a:ext cx="4408741" cy="14470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Il progetto nel complesso impatta moderatamente positivamente sulla capacità di attrattività e di governance, </a:t>
            </a:r>
            <a: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sia in termini di output, sia soprattutto a livello di </a:t>
            </a:r>
            <a:r>
              <a:rPr lang="it-IT" sz="1200" b="1" i="1" kern="100" err="1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outcome</a:t>
            </a:r>
            <a:r>
              <a:rPr lang="it-IT" sz="1200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br>
              <a:rPr lang="it-IT" sz="1200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Le analisi presentano una capacità di attrattività e di governance interna ed esterna degli ICS in linea con le fragilità sociali riscontrate nel contesto in cui operano.</a:t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4800">
              <a:latin typeface="+mn-lt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C064127-10AB-366E-780A-F123D4FB8228}"/>
              </a:ext>
            </a:extLst>
          </p:cNvPr>
          <p:cNvSpPr txBox="1">
            <a:spLocks/>
          </p:cNvSpPr>
          <p:nvPr/>
        </p:nvSpPr>
        <p:spPr>
          <a:xfrm>
            <a:off x="1053113" y="487045"/>
            <a:ext cx="5006375" cy="84328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rgbClr val="00338D"/>
                </a:solidFill>
              </a:rPr>
              <a:t>Risultanze</a:t>
            </a:r>
            <a:r>
              <a:rPr lang="en-GB" sz="4000">
                <a:solidFill>
                  <a:srgbClr val="00338D"/>
                </a:solidFill>
              </a:rPr>
              <a:t> </a:t>
            </a:r>
            <a:r>
              <a:rPr lang="en-GB" sz="4000" err="1">
                <a:solidFill>
                  <a:srgbClr val="00338D"/>
                </a:solidFill>
              </a:rPr>
              <a:t>dell’Analisi</a:t>
            </a:r>
            <a:r>
              <a:rPr lang="en-GB" sz="4000">
                <a:solidFill>
                  <a:srgbClr val="00338D"/>
                </a:solidFill>
              </a:rPr>
              <a:t> – </a:t>
            </a:r>
          </a:p>
          <a:p>
            <a:r>
              <a:rPr lang="en-GB" sz="3200" err="1">
                <a:solidFill>
                  <a:srgbClr val="00338D"/>
                </a:solidFill>
              </a:rPr>
              <a:t>Attrattività</a:t>
            </a:r>
            <a:r>
              <a:rPr lang="en-GB" sz="3200">
                <a:solidFill>
                  <a:srgbClr val="00338D"/>
                </a:solidFill>
              </a:rPr>
              <a:t> e </a:t>
            </a:r>
            <a:r>
              <a:rPr lang="en-GB" sz="3200" err="1">
                <a:solidFill>
                  <a:srgbClr val="00338D"/>
                </a:solidFill>
              </a:rPr>
              <a:t>modello</a:t>
            </a:r>
            <a:r>
              <a:rPr lang="en-GB" sz="3200">
                <a:solidFill>
                  <a:srgbClr val="00338D"/>
                </a:solidFill>
              </a:rPr>
              <a:t> di governance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231749-5C1D-0042-EBA2-4048A4E86912}"/>
              </a:ext>
            </a:extLst>
          </p:cNvPr>
          <p:cNvGrpSpPr/>
          <p:nvPr/>
        </p:nvGrpSpPr>
        <p:grpSpPr>
          <a:xfrm>
            <a:off x="6096000" y="4222294"/>
            <a:ext cx="5100638" cy="1723549"/>
            <a:chOff x="988934" y="2747823"/>
            <a:chExt cx="5577317" cy="166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B6295-A830-9AE7-D620-EBAD32C63600}"/>
                </a:ext>
              </a:extLst>
            </p:cNvPr>
            <p:cNvSpPr txBox="1"/>
            <p:nvPr/>
          </p:nvSpPr>
          <p:spPr>
            <a:xfrm>
              <a:off x="998478" y="2747823"/>
              <a:ext cx="5567773" cy="1666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 della quota di iscritti e del grado di ritenzione tra scuola primaria e secondaria, seppur con un impatto significativamente positivo soltanto per gli studenti stranieri.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 del coinvolgimento dei docenti nelle attività (+14,80% nel secondo anno), mentre risulta stabile il grado di benessere dei docenti, che si attesta su un punteggio medio-basso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Il grado di collaborazione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risulta stabile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e sottolinea la presenza di criticità di sistema (c.a. 2,50/4,00).</a:t>
              </a:r>
            </a:p>
          </p:txBody>
        </p:sp>
        <p:pic>
          <p:nvPicPr>
            <p:cNvPr id="13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89681" y="3374549"/>
              <a:ext cx="266065" cy="245745"/>
            </a:xfrm>
            <a:prstGeom prst="rect">
              <a:avLst/>
            </a:prstGeom>
          </p:spPr>
        </p:pic>
        <p:pic>
          <p:nvPicPr>
            <p:cNvPr id="12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89682" y="2800350"/>
              <a:ext cx="266065" cy="245745"/>
            </a:xfrm>
            <a:prstGeom prst="rect">
              <a:avLst/>
            </a:prstGeom>
          </p:spPr>
        </p:pic>
        <p:pic>
          <p:nvPicPr>
            <p:cNvPr id="17" name="Immagine 146">
              <a:extLst>
                <a:ext uri="{FF2B5EF4-FFF2-40B4-BE49-F238E27FC236}">
                  <a16:creationId xmlns:a16="http://schemas.microsoft.com/office/drawing/2014/main" id="{3134A62B-F525-B9E4-7827-EE97BA92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988934" y="3997784"/>
              <a:ext cx="266065" cy="24574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9AD9BF4-105F-D7DE-C2B8-5B2AF63A1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29" y="2818765"/>
            <a:ext cx="362112" cy="290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F41CAA-6274-EAFC-D60C-41534E40C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248" y="2550537"/>
            <a:ext cx="190896" cy="190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DFE2AF-ECBA-826A-FA75-9EECC0CF6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826" y="1821319"/>
            <a:ext cx="205740" cy="2057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587150-D065-3410-AFE0-F3169CBB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640" y="2215971"/>
            <a:ext cx="362112" cy="2908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269ADF-516D-FF93-851A-BD7D636AC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578" y="358231"/>
            <a:ext cx="682933" cy="3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7469F-E981-7FC1-58E8-D392AEF6F7DE}"/>
              </a:ext>
            </a:extLst>
          </p:cNvPr>
          <p:cNvSpPr txBox="1"/>
          <p:nvPr/>
        </p:nvSpPr>
        <p:spPr>
          <a:xfrm>
            <a:off x="6421264" y="3832936"/>
            <a:ext cx="3399391" cy="208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it-IT" sz="800" i="1" kern="100">
                <a:solidFill>
                  <a:srgbClr val="00338D"/>
                </a:solidFill>
                <a:cs typeface="Arial" panose="020B0604020202020204" pitchFamily="34" charset="0"/>
              </a:rPr>
              <a:t>Per la ritenzione e gli iscritti, si presenta la var. complessiva % </a:t>
            </a:r>
            <a:r>
              <a:rPr lang="el-GR" sz="800" i="1" kern="100">
                <a:solidFill>
                  <a:srgbClr val="00338D"/>
                </a:solidFill>
                <a:cs typeface="Arial" panose="020B0604020202020204" pitchFamily="34" charset="0"/>
              </a:rPr>
              <a:t>Δ</a:t>
            </a:r>
            <a:r>
              <a:rPr lang="it-IT" sz="800" i="1" kern="100">
                <a:solidFill>
                  <a:srgbClr val="00338D"/>
                </a:solidFill>
                <a:cs typeface="Arial" panose="020B0604020202020204" pitchFamily="34" charset="0"/>
              </a:rPr>
              <a:t>2022-24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01613C-1CAF-13D3-CD90-AB794BBF24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794"/>
          <a:stretch/>
        </p:blipFill>
        <p:spPr>
          <a:xfrm>
            <a:off x="6421265" y="1330326"/>
            <a:ext cx="4778548" cy="25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F5C6BE23-BEF1-E343-293A-B42B8A15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63" y="1695035"/>
            <a:ext cx="4262437" cy="14470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livello di </a:t>
            </a:r>
            <a:r>
              <a:rPr lang="it-IT" sz="1200" b="1" i="1" kern="100" err="1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outcome</a:t>
            </a:r>
            <a:r>
              <a:rPr lang="it-IT" sz="1200" b="1" i="1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, le attività di School Hub impattano positivamente il clima scolastico, a livello di benessere e rapporto relazionale tra gli studenti</a:t>
            </a:r>
            <a:r>
              <a:rPr lang="it-IT" sz="1200" b="1" i="1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/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Nel secondo anno, si segnala inoltre un aumento degli studenti Neo Arrivati in Italia (NAI): si tratta di un dato contestualizzato in </a:t>
            </a:r>
            <a:r>
              <a:rPr lang="it-IT" sz="1200" kern="100">
                <a:solidFill>
                  <a:srgbClr val="00338D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al</a:t>
            </a:r>
            <a: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cuni Istituti, e complessivamente di discreta entità.</a:t>
            </a:r>
            <a:br>
              <a:rPr lang="it-IT" sz="1200" kern="100">
                <a:solidFill>
                  <a:srgbClr val="00338D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4800">
              <a:latin typeface="+mn-lt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C064127-10AB-366E-780A-F123D4FB8228}"/>
              </a:ext>
            </a:extLst>
          </p:cNvPr>
          <p:cNvSpPr txBox="1">
            <a:spLocks/>
          </p:cNvSpPr>
          <p:nvPr/>
        </p:nvSpPr>
        <p:spPr>
          <a:xfrm>
            <a:off x="1053113" y="487045"/>
            <a:ext cx="5006375" cy="843280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rgbClr val="00338D"/>
                </a:solidFill>
              </a:rPr>
              <a:t>Risultanze</a:t>
            </a:r>
            <a:r>
              <a:rPr lang="en-GB" sz="4000">
                <a:solidFill>
                  <a:srgbClr val="00338D"/>
                </a:solidFill>
              </a:rPr>
              <a:t> </a:t>
            </a:r>
            <a:r>
              <a:rPr lang="en-GB" sz="4000" err="1">
                <a:solidFill>
                  <a:srgbClr val="00338D"/>
                </a:solidFill>
              </a:rPr>
              <a:t>dell’Analisi</a:t>
            </a:r>
            <a:r>
              <a:rPr lang="en-GB" sz="4000">
                <a:solidFill>
                  <a:srgbClr val="00338D"/>
                </a:solidFill>
              </a:rPr>
              <a:t> – </a:t>
            </a:r>
          </a:p>
          <a:p>
            <a:r>
              <a:rPr lang="en-GB" sz="3200" err="1">
                <a:solidFill>
                  <a:srgbClr val="00338D"/>
                </a:solidFill>
              </a:rPr>
              <a:t>Inclusione</a:t>
            </a:r>
            <a:r>
              <a:rPr lang="en-GB" sz="3200">
                <a:solidFill>
                  <a:srgbClr val="00338D"/>
                </a:solidFill>
              </a:rPr>
              <a:t> e </a:t>
            </a:r>
            <a:r>
              <a:rPr lang="en-GB" sz="3200" err="1">
                <a:solidFill>
                  <a:srgbClr val="00338D"/>
                </a:solidFill>
              </a:rPr>
              <a:t>benessere</a:t>
            </a:r>
            <a:r>
              <a:rPr lang="en-GB" sz="3200">
                <a:solidFill>
                  <a:srgbClr val="00338D"/>
                </a:solidFill>
              </a:rPr>
              <a:t> </a:t>
            </a:r>
            <a:r>
              <a:rPr lang="en-GB" sz="3200" err="1">
                <a:solidFill>
                  <a:srgbClr val="00338D"/>
                </a:solidFill>
              </a:rPr>
              <a:t>studenti</a:t>
            </a:r>
            <a:endParaRPr lang="en-GB" sz="3200">
              <a:solidFill>
                <a:srgbClr val="00338D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231749-5C1D-0042-EBA2-4048A4E86912}"/>
              </a:ext>
            </a:extLst>
          </p:cNvPr>
          <p:cNvGrpSpPr/>
          <p:nvPr/>
        </p:nvGrpSpPr>
        <p:grpSpPr>
          <a:xfrm>
            <a:off x="6096683" y="4242614"/>
            <a:ext cx="5099954" cy="1723549"/>
            <a:chOff x="989681" y="2747823"/>
            <a:chExt cx="5576569" cy="16667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B6295-A830-9AE7-D620-EBAD32C63600}"/>
                </a:ext>
              </a:extLst>
            </p:cNvPr>
            <p:cNvSpPr txBox="1"/>
            <p:nvPr/>
          </p:nvSpPr>
          <p:spPr>
            <a:xfrm>
              <a:off x="998477" y="2747823"/>
              <a:ext cx="5567773" cy="1666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 marcato del grado di conoscenza di se stessi dei ragazzi partecipanti (3,08/4 nel 23-24), mentre il grado di benessere rimane stabile su valori medio-alti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Aumento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 degli studenti NAI partecipanti, significativo in percentuale, discreto in valori assoluti (17 nel 23-24)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L’acquisizione di competenze specifiche </a:t>
              </a:r>
              <a:r>
                <a:rPr lang="it-IT" sz="1200" b="1" kern="100">
                  <a:solidFill>
                    <a:srgbClr val="00338D"/>
                  </a:solidFill>
                  <a:cs typeface="Arial" panose="020B0604020202020204" pitchFamily="34" charset="0"/>
                </a:rPr>
                <a:t>rimane stabile </a:t>
              </a:r>
              <a:r>
                <a:rPr lang="it-IT" sz="1200" kern="100">
                  <a:solidFill>
                    <a:srgbClr val="00338D"/>
                  </a:solidFill>
                  <a:cs typeface="Arial" panose="020B0604020202020204" pitchFamily="34" charset="0"/>
                </a:rPr>
                <a:t>su valori medi (2,84/4), ed è correlata positivamente con la media voto dei partecipanti (+4%). </a:t>
              </a:r>
            </a:p>
          </p:txBody>
        </p:sp>
        <p:pic>
          <p:nvPicPr>
            <p:cNvPr id="13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89681" y="3415970"/>
              <a:ext cx="266065" cy="245745"/>
            </a:xfrm>
            <a:prstGeom prst="rect">
              <a:avLst/>
            </a:prstGeom>
          </p:spPr>
        </p:pic>
        <p:pic>
          <p:nvPicPr>
            <p:cNvPr id="12" name="Immagine 146">
              <a:extLst>
                <a:ext uri="{FF2B5EF4-FFF2-40B4-BE49-F238E27FC236}">
                  <a16:creationId xmlns:a16="http://schemas.microsoft.com/office/drawing/2014/main" id="{4A7D3B9D-590F-4167-B51B-69329A4C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989682" y="2800350"/>
              <a:ext cx="266065" cy="245745"/>
            </a:xfrm>
            <a:prstGeom prst="rect">
              <a:avLst/>
            </a:prstGeom>
          </p:spPr>
        </p:pic>
        <p:pic>
          <p:nvPicPr>
            <p:cNvPr id="17" name="Immagine 146">
              <a:extLst>
                <a:ext uri="{FF2B5EF4-FFF2-40B4-BE49-F238E27FC236}">
                  <a16:creationId xmlns:a16="http://schemas.microsoft.com/office/drawing/2014/main" id="{3134A62B-F525-B9E4-7827-EE97BA92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1006298" y="3881682"/>
              <a:ext cx="266065" cy="24574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9AD9BF4-105F-D7DE-C2B8-5B2AF63A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205" y="2796340"/>
            <a:ext cx="319780" cy="256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F41CAA-6274-EAFC-D60C-41534E40C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2497689"/>
            <a:ext cx="204793" cy="204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DFE2AF-ECBA-826A-FA75-9EECC0CF6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1736965"/>
            <a:ext cx="204793" cy="2047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587150-D065-3410-AFE0-F3169CBB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87" y="2075270"/>
            <a:ext cx="319780" cy="256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E6F5B-A29F-C52B-F30A-15659993AB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/>
          <a:stretch/>
        </p:blipFill>
        <p:spPr bwMode="auto">
          <a:xfrm>
            <a:off x="995363" y="3566974"/>
            <a:ext cx="4376737" cy="230995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843E3-4004-FFED-10DF-8A2AABC6C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358" y="1315847"/>
            <a:ext cx="4844145" cy="25182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07755B-30D7-060C-780F-0F53FBC50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578" y="358231"/>
            <a:ext cx="682933" cy="3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4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5.30a"/>
  <p:tag name="TYPE" val="ScreenWide"/>
  <p:tag name="KEYWORD" val="SCREENWIDE"/>
  <p:tag name="TEMPLATEVERSION" val="17/07/2017 11:56:04"/>
</p:tagLst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otx" id="{1CB9FE3E-0116-4CA3-925C-E2BAE52C0754}" vid="{244CDBCE-8804-4A80-B3E3-9A19CF010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E8E9FFD953174A9A01E6D68D7CD053" ma:contentTypeVersion="13" ma:contentTypeDescription="Creare un nuovo documento." ma:contentTypeScope="" ma:versionID="b237dc0c7e5d8be55e66502e7543941c">
  <xsd:schema xmlns:xsd="http://www.w3.org/2001/XMLSchema" xmlns:xs="http://www.w3.org/2001/XMLSchema" xmlns:p="http://schemas.microsoft.com/office/2006/metadata/properties" xmlns:ns2="456dd22f-97d4-43df-8166-a97b95ba0b77" xmlns:ns3="73cce8e7-156a-4bcd-a17d-ca6f519efb76" targetNamespace="http://schemas.microsoft.com/office/2006/metadata/properties" ma:root="true" ma:fieldsID="f9edf9ce77c7848a9b1417003d372e73" ns2:_="" ns3:_="">
    <xsd:import namespace="456dd22f-97d4-43df-8166-a97b95ba0b77"/>
    <xsd:import namespace="73cce8e7-156a-4bcd-a17d-ca6f519ef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dd22f-97d4-43df-8166-a97b95ba0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8883d318-f35c-4577-94aa-4c8e836d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ce8e7-156a-4bcd-a17d-ca6f519ef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cce8e7-156a-4bcd-a17d-ca6f519efb76">
      <UserInfo>
        <DisplayName/>
        <AccountId xsi:nil="true"/>
        <AccountType/>
      </UserInfo>
    </SharedWithUsers>
    <lcf76f155ced4ddcb4097134ff3c332f xmlns="456dd22f-97d4-43df-8166-a97b95ba0b7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93397-0B83-4AC0-9184-CC0C266E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dd22f-97d4-43df-8166-a97b95ba0b77"/>
    <ds:schemaRef ds:uri="73cce8e7-156a-4bcd-a17d-ca6f519ef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6B0123-5AFB-45EA-B39C-48E0CAAE3FE1}">
  <ds:schemaRefs>
    <ds:schemaRef ds:uri="http://purl.org/dc/elements/1.1/"/>
    <ds:schemaRef ds:uri="http://purl.org/dc/terms/"/>
    <ds:schemaRef ds:uri="73cce8e7-156a-4bcd-a17d-ca6f519efb76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56dd22f-97d4-43df-8166-a97b95ba0b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E1C101-C38A-4865-8872-24BA806CE5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7</TotalTime>
  <Words>1571</Words>
  <Application>Microsoft Office PowerPoint</Application>
  <PresentationFormat>Widescreen</PresentationFormat>
  <Paragraphs>154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Aptos</vt:lpstr>
      <vt:lpstr>Calibri</vt:lpstr>
      <vt:lpstr>Calibri Light</vt:lpstr>
      <vt:lpstr>Glacial Indifference Bold</vt:lpstr>
      <vt:lpstr>Arial</vt:lpstr>
      <vt:lpstr>KPMG Bold</vt:lpstr>
      <vt:lpstr>Bebas Neue</vt:lpstr>
      <vt:lpstr>KPMG Widescreen [16:9] Feb 2022</vt:lpstr>
      <vt:lpstr>Report Conclusivo – Progetto SchoolHub   Comune di Milano</vt:lpstr>
      <vt:lpstr>Presentazione standard di PowerPoint</vt:lpstr>
      <vt:lpstr>Introduzione - Soggetti Coinvolti </vt:lpstr>
      <vt:lpstr>Introduzione – Progetto in Pillole</vt:lpstr>
      <vt:lpstr>Approccio Metodologico</vt:lpstr>
      <vt:lpstr>Presentazione standard di PowerPoint</vt:lpstr>
      <vt:lpstr>Presentazione standard di PowerPoint</vt:lpstr>
      <vt:lpstr>Il progetto nel complesso impatta moderatamente positivamente sulla capacità di attrattività e di governance, sia in termini di output, sia soprattutto a livello di outcome.  Le analisi presentano una capacità di attrattività e di governance interna ed esterna degli ICS in linea con le fragilità sociali riscontrate nel contesto in cui operano.  </vt:lpstr>
      <vt:lpstr>A livello di outcome, le attività di School Hub impattano positivamente il clima scolastico, a livello di benessere e rapporto relazionale tra gli studenti.  Nel secondo anno, si segnala inoltre un aumento degli studenti Neo Arrivati in Italia (NAI): si tratta di un dato contestualizzato in alcuni Istituti, e complessivamente di discreta entità. </vt:lpstr>
      <vt:lpstr>Le attività del progetto impattano positivamente il grado di empowerment e di mobilità sociale, mentre il coinvolgimento delle famiglie rimane discreto nei due anni di analisi, e fortemente connesso alle peculiarità dei singoli ICS.  In aggiunta, i dati ottenuti non offrono un quadro statisticamente rilevante sul grado di presenza delle attività ludico-ricreative sul territorio: l’assenza del dato indica mediamente una criticità significativa a livello di interazione e comunicazione tra famiglie e scuole, soprattutto per quanto riguarda gli studenti NAI. </vt:lpstr>
      <vt:lpstr>Le analisi mostrano un netto aumento del grado di partecipazione e di soddisfazione degli studenti con fragilità educative, mentre si attestano nel complesso su valori stabili.   I dati rafforzano la consapevolezza dell’importanza dell’organizzazione di simili momenti ludici e di sostegno, al di fuori del programma scolastico degli ICS. 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Primo Anno – Progetto SchoolHub   Comune di Milano</dc:title>
  <dc:creator>Manidi, Tommaso</dc:creator>
  <cp:lastModifiedBy>Roberto Stellari</cp:lastModifiedBy>
  <cp:revision>1</cp:revision>
  <cp:lastPrinted>2023-07-10T15:55:57Z</cp:lastPrinted>
  <dcterms:created xsi:type="dcterms:W3CDTF">2023-07-07T13:19:49Z</dcterms:created>
  <dcterms:modified xsi:type="dcterms:W3CDTF">2024-11-27T10:42:34Z</dcterms:modified>
  <cp:category>KPMG Public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0x010100FBE8E9FFD953174A9A01E6D68D7CD053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