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3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033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81197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495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71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34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47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4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234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016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85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5/24/2024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41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62545" y="1429789"/>
            <a:ext cx="8798219" cy="4630189"/>
          </a:xfrm>
        </p:spPr>
        <p:txBody>
          <a:bodyPr/>
          <a:lstStyle/>
          <a:p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SEZIONE DIDATTICA SCUOLA E AMBIENTE</a:t>
            </a:r>
          </a:p>
          <a:p>
            <a:endParaRPr lang="it-IT" dirty="0" smtClean="0"/>
          </a:p>
          <a:p>
            <a:r>
              <a:rPr lang="it-IT" dirty="0" smtClean="0"/>
              <a:t>ORTICOLA </a:t>
            </a:r>
            <a:r>
              <a:rPr lang="it-IT" dirty="0" smtClean="0"/>
              <a:t>2024</a:t>
            </a:r>
          </a:p>
          <a:p>
            <a:r>
              <a:rPr lang="it-IT" dirty="0" smtClean="0"/>
              <a:t>Sabato 11 Maggio</a:t>
            </a:r>
          </a:p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812174" y="3940233"/>
            <a:ext cx="83542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laboratorio teorico-pratico sulla biodiversità e sostenibilità ambientale.</a:t>
            </a:r>
          </a:p>
          <a:p>
            <a:pPr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Utilizzando materiali naturali impareremo a costruire insieme rifugi urbani dedicati agli insetti utili. Ogni partecipante realizzerà poi una piccola dimora per ospitare coccinelle, forbicine e crisope: gli insetti predatori che difendono le nostre piante. 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443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15884" y="332510"/>
            <a:ext cx="10702636" cy="931026"/>
          </a:xfrm>
        </p:spPr>
        <p:txBody>
          <a:bodyPr>
            <a:normAutofit/>
          </a:bodyPr>
          <a:lstStyle/>
          <a:p>
            <a:pPr algn="ctr"/>
            <a:r>
              <a:rPr lang="it-IT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nostra attività</a:t>
            </a: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52" y="1575262"/>
            <a:ext cx="3669030" cy="489204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798"/>
          <a:stretch/>
        </p:blipFill>
        <p:spPr>
          <a:xfrm>
            <a:off x="6126479" y="2109354"/>
            <a:ext cx="4106487" cy="3823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042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43000" y="307572"/>
            <a:ext cx="9875520" cy="1238596"/>
          </a:xfrm>
        </p:spPr>
        <p:txBody>
          <a:bodyPr>
            <a:normAutofit/>
          </a:bodyPr>
          <a:lstStyle/>
          <a:p>
            <a:pPr algn="ctr"/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it-IT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 degli insetti impollinatori e predatori</a:t>
            </a: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785" y="1546168"/>
            <a:ext cx="4330931" cy="442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570063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85</TotalTime>
  <Words>66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Corbel</vt:lpstr>
      <vt:lpstr>Times New Roman</vt:lpstr>
      <vt:lpstr>Base</vt:lpstr>
      <vt:lpstr>Presentazione standard di PowerPoint</vt:lpstr>
      <vt:lpstr>La nostra attività</vt:lpstr>
      <vt:lpstr>Hotel degli insetti impollinatori e predatori</vt:lpstr>
    </vt:vector>
  </TitlesOfParts>
  <Company>Comune di Milano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Roberta Nocito</dc:creator>
  <cp:lastModifiedBy>Roberta Nocito</cp:lastModifiedBy>
  <cp:revision>8</cp:revision>
  <dcterms:created xsi:type="dcterms:W3CDTF">2024-05-22T09:44:30Z</dcterms:created>
  <dcterms:modified xsi:type="dcterms:W3CDTF">2024-05-24T08:47:40Z</dcterms:modified>
</cp:coreProperties>
</file>